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74" r:id="rId4"/>
    <p:sldId id="271" r:id="rId5"/>
    <p:sldId id="272" r:id="rId6"/>
    <p:sldId id="273" r:id="rId7"/>
    <p:sldId id="275" r:id="rId8"/>
    <p:sldId id="276" r:id="rId9"/>
    <p:sldId id="277" r:id="rId10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78065B-4DB1-02CF-C144-1395E77AA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1308A6-A948-8065-8C25-2CFA0885F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5436C6-1E8C-9F24-CB02-7BE3011A3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1F6E5B-9E36-367E-45B9-1CB261C7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3FE447-7094-138C-FCB5-A987EF612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4780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629FC-E73C-72A2-A5A4-3FBCC86BF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CEB7E2-F5D1-3381-C780-E5A917259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0109D0-E8F7-D640-2954-A39956DC1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6BC359-B339-C2F7-564C-58E14B3AD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4460EB-A8C0-06EB-47E9-41E2BAD51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59252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E072862-6429-9204-C76B-35C6E26408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F625A5-A18C-9FD9-DAE7-E8F2BA85F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F7AF6B-F307-1C61-CAD1-33E2D747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C1CF88-255A-D5DE-681E-3368CB170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83946F-972F-9187-E8BC-234A226DF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84697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7C3BA65-1EBB-CE48-9EBA-4CAC947F62C9}"/>
              </a:ext>
            </a:extLst>
          </p:cNvPr>
          <p:cNvSpPr/>
          <p:nvPr userDrawn="1"/>
        </p:nvSpPr>
        <p:spPr>
          <a:xfrm>
            <a:off x="0" y="1"/>
            <a:ext cx="6096000" cy="3429000"/>
          </a:xfrm>
          <a:prstGeom prst="rect">
            <a:avLst/>
          </a:prstGeom>
          <a:solidFill>
            <a:srgbClr val="E83A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6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4A797E2C-1F9F-2D40-8E49-EEDAF0F343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3741221"/>
            <a:ext cx="2610620" cy="233756"/>
          </a:xfr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87" b="0" i="0">
                <a:latin typeface="Impact" panose="020B0806030902050204" pitchFamily="34" charset="0"/>
              </a:defRPr>
            </a:lvl1pPr>
          </a:lstStyle>
          <a:p>
            <a:pPr lvl="0"/>
            <a:r>
              <a:rPr lang="fr-FR" dirty="0" err="1"/>
              <a:t>Subtitle</a:t>
            </a:r>
            <a:r>
              <a:rPr lang="fr-FR" dirty="0"/>
              <a:t> or Signature</a:t>
            </a:r>
          </a:p>
        </p:txBody>
      </p:sp>
      <p:sp>
        <p:nvSpPr>
          <p:cNvPr id="10" name="Espace réservé du texte 14">
            <a:extLst>
              <a:ext uri="{FF2B5EF4-FFF2-40B4-BE49-F238E27FC236}">
                <a16:creationId xmlns:a16="http://schemas.microsoft.com/office/drawing/2014/main" id="{51FE8DDB-0B6C-DC46-802E-47D216A469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62733" y="3741221"/>
            <a:ext cx="1975955" cy="233756"/>
          </a:xfrm>
        </p:spPr>
        <p:txBody>
          <a:bodyPr wrap="square" lIns="0" tIns="0" rIns="0" bIns="0">
            <a:spAutoFit/>
          </a:bodyPr>
          <a:lstStyle>
            <a:lvl1pPr marL="0" indent="0" algn="r">
              <a:buNone/>
              <a:defRPr sz="1687" b="0" i="0">
                <a:latin typeface="Impact" panose="020B0806030902050204" pitchFamily="34" charset="0"/>
              </a:defRPr>
            </a:lvl1pPr>
          </a:lstStyle>
          <a:p>
            <a:pPr lvl="0"/>
            <a:r>
              <a:rPr lang="fr-FR" dirty="0"/>
              <a:t>DD.MM.YY</a:t>
            </a:r>
          </a:p>
        </p:txBody>
      </p:sp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41EEDE2E-6266-304B-8DE6-779503C099F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8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picture</a:t>
            </a:r>
            <a:r>
              <a:rPr lang="fr-FR" dirty="0"/>
              <a:t> </a:t>
            </a:r>
            <a:r>
              <a:rPr lang="fr-FR" dirty="0" err="1"/>
              <a:t>here</a:t>
            </a: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367929C-FAC8-614C-8316-1DAABC98F8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18114" y="5083999"/>
            <a:ext cx="1244159" cy="167052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D6A7473-339B-3944-B742-A2BD7343B4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0526" y="4867603"/>
            <a:ext cx="1485430" cy="1931269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421918C7-91AF-EE4E-A3BA-4AD020B8D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444400"/>
            <a:ext cx="5181377" cy="1819537"/>
          </a:xfrm>
        </p:spPr>
        <p:txBody>
          <a:bodyPr>
            <a:spAutoFit/>
          </a:bodyPr>
          <a:lstStyle>
            <a:lvl1pPr marL="0" indent="0">
              <a:lnSpc>
                <a:spcPts val="5622"/>
              </a:lnSpc>
              <a:spcBef>
                <a:spcPts val="0"/>
              </a:spcBef>
              <a:buNone/>
              <a:defRPr/>
            </a:lvl1pPr>
          </a:lstStyle>
          <a:p>
            <a:pPr marL="0" lvl="0" indent="0">
              <a:lnSpc>
                <a:spcPts val="7028"/>
              </a:lnSpc>
              <a:spcBef>
                <a:spcPts val="0"/>
              </a:spcBef>
              <a:buNone/>
            </a:pP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</a:t>
            </a:r>
            <a:r>
              <a:rPr lang="fr-FR" dirty="0" err="1"/>
              <a:t>here</a:t>
            </a:r>
            <a:br>
              <a:rPr lang="fr-FR" dirty="0"/>
            </a:br>
            <a:r>
              <a:rPr lang="fr-FR" dirty="0"/>
              <a:t>= Impact 80pt</a:t>
            </a:r>
          </a:p>
        </p:txBody>
      </p:sp>
    </p:spTree>
    <p:extLst>
      <p:ext uri="{BB962C8B-B14F-4D97-AF65-F5344CB8AC3E}">
        <p14:creationId xmlns:p14="http://schemas.microsoft.com/office/powerpoint/2010/main" val="1670862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7C3BA65-1EBB-CE48-9EBA-4CAC947F62C9}"/>
              </a:ext>
            </a:extLst>
          </p:cNvPr>
          <p:cNvSpPr/>
          <p:nvPr userDrawn="1"/>
        </p:nvSpPr>
        <p:spPr>
          <a:xfrm>
            <a:off x="0" y="1"/>
            <a:ext cx="6096000" cy="3429000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6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4A797E2C-1F9F-2D40-8E49-EEDAF0F343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3741221"/>
            <a:ext cx="3157538" cy="233756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87" b="0" i="0">
                <a:latin typeface="Impact" panose="020B0806030902050204" pitchFamily="34" charset="0"/>
              </a:defRPr>
            </a:lvl1pPr>
          </a:lstStyle>
          <a:p>
            <a:pPr lvl="0"/>
            <a:r>
              <a:rPr lang="fr-FR" dirty="0" err="1"/>
              <a:t>Subtitle</a:t>
            </a:r>
            <a:r>
              <a:rPr lang="fr-FR" dirty="0"/>
              <a:t> or Signature</a:t>
            </a:r>
          </a:p>
        </p:txBody>
      </p:sp>
      <p:sp>
        <p:nvSpPr>
          <p:cNvPr id="10" name="Espace réservé du texte 14">
            <a:extLst>
              <a:ext uri="{FF2B5EF4-FFF2-40B4-BE49-F238E27FC236}">
                <a16:creationId xmlns:a16="http://schemas.microsoft.com/office/drawing/2014/main" id="{51FE8DDB-0B6C-DC46-802E-47D216A469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77264" y="3741221"/>
            <a:ext cx="3157538" cy="233756"/>
          </a:xfrm>
        </p:spPr>
        <p:txBody>
          <a:bodyPr lIns="0" tIns="0" rIns="0" bIns="0">
            <a:spAutoFit/>
          </a:bodyPr>
          <a:lstStyle>
            <a:lvl1pPr marL="0" indent="0" algn="r">
              <a:buNone/>
              <a:defRPr sz="1687" b="0" i="0">
                <a:latin typeface="Impact" panose="020B0806030902050204" pitchFamily="34" charset="0"/>
              </a:defRPr>
            </a:lvl1pPr>
          </a:lstStyle>
          <a:p>
            <a:pPr lvl="0"/>
            <a:r>
              <a:rPr lang="fr-FR" dirty="0"/>
              <a:t>DD.MM.YY</a:t>
            </a:r>
          </a:p>
        </p:txBody>
      </p:sp>
      <p:sp>
        <p:nvSpPr>
          <p:cNvPr id="17" name="Espace réservé pour une image  2">
            <a:extLst>
              <a:ext uri="{FF2B5EF4-FFF2-40B4-BE49-F238E27FC236}">
                <a16:creationId xmlns:a16="http://schemas.microsoft.com/office/drawing/2014/main" id="{899C08A1-85AF-724B-A7D9-BE8EB4081AE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3429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picture</a:t>
            </a:r>
            <a:r>
              <a:rPr lang="fr-FR" dirty="0"/>
              <a:t> </a:t>
            </a:r>
            <a:r>
              <a:rPr lang="fr-FR" dirty="0" err="1"/>
              <a:t>here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71FAF62-296F-3D46-8A8C-ED1DA77142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25157" y="5083999"/>
            <a:ext cx="1244159" cy="167052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E9C072F-AECF-0D45-B73F-9C573D8BC5D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0526" y="4867603"/>
            <a:ext cx="1485430" cy="1931269"/>
          </a:xfrm>
          <a:prstGeom prst="rect">
            <a:avLst/>
          </a:prstGeom>
        </p:spPr>
      </p:pic>
      <p:sp>
        <p:nvSpPr>
          <p:cNvPr id="11" name="Titre 1">
            <a:extLst>
              <a:ext uri="{FF2B5EF4-FFF2-40B4-BE49-F238E27FC236}">
                <a16:creationId xmlns:a16="http://schemas.microsoft.com/office/drawing/2014/main" id="{6027470C-EE89-1643-9FC6-82B1FD02C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444400"/>
            <a:ext cx="5181377" cy="1819537"/>
          </a:xfrm>
        </p:spPr>
        <p:txBody>
          <a:bodyPr>
            <a:spAutoFit/>
          </a:bodyPr>
          <a:lstStyle>
            <a:lvl1pPr marL="0" indent="0">
              <a:lnSpc>
                <a:spcPts val="5622"/>
              </a:lnSpc>
              <a:spcBef>
                <a:spcPts val="0"/>
              </a:spcBef>
              <a:buNone/>
              <a:defRPr/>
            </a:lvl1pPr>
          </a:lstStyle>
          <a:p>
            <a:pPr marL="0" lvl="0" indent="0">
              <a:lnSpc>
                <a:spcPts val="7028"/>
              </a:lnSpc>
              <a:spcBef>
                <a:spcPts val="0"/>
              </a:spcBef>
              <a:buNone/>
            </a:pP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</a:t>
            </a:r>
            <a:r>
              <a:rPr lang="fr-FR" dirty="0" err="1"/>
              <a:t>here</a:t>
            </a:r>
            <a:br>
              <a:rPr lang="fr-FR" dirty="0"/>
            </a:br>
            <a:r>
              <a:rPr lang="fr-FR" dirty="0"/>
              <a:t>= Impact 80pt</a:t>
            </a:r>
          </a:p>
        </p:txBody>
      </p:sp>
    </p:spTree>
    <p:extLst>
      <p:ext uri="{BB962C8B-B14F-4D97-AF65-F5344CB8AC3E}">
        <p14:creationId xmlns:p14="http://schemas.microsoft.com/office/powerpoint/2010/main" val="21035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A99AE-557A-2890-256D-B628CA37E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593903-2ADC-CD23-85B9-2D66BF3A5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E40F3C-84B8-F260-C2F7-7A28D1FFE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DFF974-30BE-AAD0-C2A0-504D2901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25B565-E8E1-46BB-DD5D-E4BC7930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8389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6468A-B627-76C6-568E-5C1D16D11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3B3878-A63A-A606-2BCC-D33039702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2C56A0-C92B-D866-3BB8-C9BBE3B4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11D46C-7750-2C37-985B-47400727D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A2DFAE-D01E-1F8B-C1A6-C29505DFA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6107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273B4-2AA1-68DD-F0F8-24702C73F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0FC810-8C01-0DC5-0C16-01D5A1241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51C121-F272-8A02-A18B-EC39D08FC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B83F6A-873E-5053-E759-CD70E0124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BACDD1-09E1-C607-CEB0-7700CC28C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5F5133-2292-33C0-3E90-254BBA35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8533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A20FB-9AFA-8E99-B05F-56FF7CBF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4BFEB2-AF83-411E-4702-EBD21D5FE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16FA7B9-D78A-C3F7-C441-48773C8D2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A9FAFAF-FDE1-B689-0420-31F37B0478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504D620-61F7-BAB6-0B4F-A4697C6A40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8535650-84C4-084D-B2EB-DA3FD57C8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54B6E08-8636-6994-29FF-2024BCEA4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B7C7D4C-D3E8-747F-1A9B-555084DF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6558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1010E7-CA02-6244-5CFB-21EF18C57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909C92-B804-280B-A553-2FCBB6C38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C89776-A249-4DA0-75B4-F0353AF57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53CB3D-8692-A2C8-3A08-47EF42312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9335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A85F30-A672-C11D-A020-CDACD757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0F025D3-8B9D-FE5F-2635-8C0069F1C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70F54B8-9AED-4E3A-E49F-659C50E23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1914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B8FBC5-F14B-0928-00B1-1E1FEF79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719FA7-8CF0-3126-AB54-7B4B3ACAC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7C05A9A-CFB9-BE32-0B26-6385181FCD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D16C21-5DBE-9CB2-F4BE-D9543065F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EDCF05-8B65-651D-9D57-504A088B8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CBF359-CE02-1F7E-143B-60AE7ABE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43368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3DB1DF-74E0-B29C-65B0-6A899AE6D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AA82087-2642-619A-3E02-C2F4BE0292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3302AD-A7C5-820C-1641-C9D6157E7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8F37A1-806B-4072-543C-033965AA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DA60E9-6396-62AE-06B2-A61E5BFBE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7D6F57-2C02-4313-9CBC-4D8A01A3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4747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61A4C6-4B65-D5E6-552A-DAC1D69F6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AD02B9-AA20-A18A-8B42-A3CB6DC73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8C78EB-0345-55E2-6BB7-6E3B5543E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0D4D17-5E19-49F4-A212-07465CD8B354}" type="datetimeFigureOut">
              <a:rPr lang="en-BE" smtClean="0"/>
              <a:t>23/03/2026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AFDAF-6FFA-F037-8CAB-74AD032F7D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FB7C97-366A-B130-7DB4-8096E80A4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D29809-55C1-4DCD-BAC2-1E2CE76D5DEE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2101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9F497B43-5FCE-924E-B4FD-C0A96F14B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672" y="1180435"/>
            <a:ext cx="5181377" cy="1791728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Plusieurs affirmations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- Atelier CHM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026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7A05ABDB-DADF-8881-F841-B5D537FBFD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09003" y="2232"/>
            <a:ext cx="4725174" cy="4481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1314A6B3-F2BA-1CB2-31B1-127FE8B45CF7}"/>
              </a:ext>
            </a:extLst>
          </p:cNvPr>
          <p:cNvSpPr txBox="1"/>
          <p:nvPr/>
        </p:nvSpPr>
        <p:spPr>
          <a:xfrm>
            <a:off x="5358347" y="4889700"/>
            <a:ext cx="1455354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280DEF6-049F-7975-608D-EAE3E1D0BD3B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41FD40F-6534-F2BE-C8B6-5870008493C3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F9B39B24-CDEC-B76B-7B52-3E5147D544A8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0B6AA4FD-6484-8692-65C4-05B939852691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1E9F51E1-B240-EE2F-0F59-02AC534578A1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</p:spTree>
    <p:extLst>
      <p:ext uri="{BB962C8B-B14F-4D97-AF65-F5344CB8AC3E}">
        <p14:creationId xmlns:p14="http://schemas.microsoft.com/office/powerpoint/2010/main" val="7813755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C89C2758-8245-F34B-AA33-5A89B938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1A8F29C7-9DD1-AB3C-0656-8330686B2DD5}"/>
              </a:ext>
            </a:extLst>
          </p:cNvPr>
          <p:cNvSpPr txBox="1"/>
          <p:nvPr/>
        </p:nvSpPr>
        <p:spPr>
          <a:xfrm>
            <a:off x="5495544" y="4889700"/>
            <a:ext cx="1318157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62A9C66-C4DD-114A-FFC2-AC4D896E1C38}"/>
              </a:ext>
            </a:extLst>
          </p:cNvPr>
          <p:cNvSpPr txBox="1"/>
          <p:nvPr/>
        </p:nvSpPr>
        <p:spPr>
          <a:xfrm>
            <a:off x="10538252" y="483323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2C8999F-F5C5-7D85-3FA4-B560FAFC5879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704CEF8D-94E6-E2EA-5788-3E922DBB6194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CC10FCF5-6833-478F-87AF-770AF383970D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A7963C10-F23B-5026-C205-04BEB290A97D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AFEF463-2B68-FBF5-D9C1-DE90E122C005}"/>
              </a:ext>
            </a:extLst>
          </p:cNvPr>
          <p:cNvSpPr txBox="1"/>
          <p:nvPr/>
        </p:nvSpPr>
        <p:spPr>
          <a:xfrm>
            <a:off x="388277" y="888582"/>
            <a:ext cx="4960963" cy="1044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La RDC est le plus beau des pays.</a:t>
            </a:r>
            <a:endParaRPr lang="en-BE" sz="3092" b="1" dirty="0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87370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5C366-816C-164B-BDD6-27A432CED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F3455B5F-C9C8-E5CE-A409-A4CE55469F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F0D141DF-07B1-0171-73E3-540D9B316A0B}"/>
              </a:ext>
            </a:extLst>
          </p:cNvPr>
          <p:cNvSpPr txBox="1"/>
          <p:nvPr/>
        </p:nvSpPr>
        <p:spPr>
          <a:xfrm>
            <a:off x="5495544" y="4889700"/>
            <a:ext cx="1318157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4115BEC-0C8B-45B2-ECF1-FA3BA04F2E2C}"/>
              </a:ext>
            </a:extLst>
          </p:cNvPr>
          <p:cNvSpPr txBox="1"/>
          <p:nvPr/>
        </p:nvSpPr>
        <p:spPr>
          <a:xfrm>
            <a:off x="10538252" y="483323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8CED26B-74A3-B949-B56D-2AF427789AE5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F63FBF87-7ED5-0A5F-8BF8-DC3595B8B35D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F2DD7766-E43D-8179-37AA-93226CE1F17D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A7FA8282-F402-239B-35F0-F78E994EBD33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B032FE2-A001-456A-E0AA-24AC127193B8}"/>
              </a:ext>
            </a:extLst>
          </p:cNvPr>
          <p:cNvSpPr txBox="1"/>
          <p:nvPr/>
        </p:nvSpPr>
        <p:spPr>
          <a:xfrm>
            <a:off x="388277" y="888582"/>
            <a:ext cx="4960963" cy="1519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Je me sens </a:t>
            </a:r>
            <a:r>
              <a:rPr lang="fr-FR" sz="3092" b="1" dirty="0" err="1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prêt.e</a:t>
            </a:r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 à affronter plusieurs journées de formation.</a:t>
            </a:r>
            <a:endParaRPr lang="en-BE" sz="3092" b="1" dirty="0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25319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786D7-67B3-CCAF-F323-1DA487776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71D7512E-284B-74B6-840F-A5F0DEE873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FB5679B3-95CC-E83E-119A-ED1962B178E1}"/>
              </a:ext>
            </a:extLst>
          </p:cNvPr>
          <p:cNvSpPr txBox="1"/>
          <p:nvPr/>
        </p:nvSpPr>
        <p:spPr>
          <a:xfrm>
            <a:off x="5166360" y="4889700"/>
            <a:ext cx="1647341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4439121-159C-7D0E-BA9E-171C9D075FDC}"/>
              </a:ext>
            </a:extLst>
          </p:cNvPr>
          <p:cNvSpPr txBox="1"/>
          <p:nvPr/>
        </p:nvSpPr>
        <p:spPr>
          <a:xfrm>
            <a:off x="10470616" y="4768522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99DF098-FD95-0456-FEFE-E87E72F4D3B6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4FBADE86-21F4-81D7-A829-2A4F7D4533D1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EDCC7E7E-463E-9857-38D1-D1F457A99268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28026AD2-E3AC-6CA4-62FA-4BF8148F8F50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73E2F72-7C38-A656-E7C5-09CA0C62235D}"/>
              </a:ext>
            </a:extLst>
          </p:cNvPr>
          <p:cNvSpPr txBox="1"/>
          <p:nvPr/>
        </p:nvSpPr>
        <p:spPr>
          <a:xfrm>
            <a:off x="433997" y="888582"/>
            <a:ext cx="4960963" cy="1044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Je suis venu avec des questions à poser.</a:t>
            </a:r>
            <a:endParaRPr lang="en-BE" sz="3092" b="1" dirty="0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77348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7192C-0387-65AF-D0A4-9C7E95AC1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F4D32229-2221-C0C6-041B-F52F16FEF6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EA237116-BCD2-49F3-2313-8CFC0653D33E}"/>
              </a:ext>
            </a:extLst>
          </p:cNvPr>
          <p:cNvSpPr txBox="1"/>
          <p:nvPr/>
        </p:nvSpPr>
        <p:spPr>
          <a:xfrm>
            <a:off x="5047488" y="4889700"/>
            <a:ext cx="1766213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8CEB0E7-0D0C-DA7D-EEFC-0B537BF8D03B}"/>
              </a:ext>
            </a:extLst>
          </p:cNvPr>
          <p:cNvSpPr txBox="1"/>
          <p:nvPr/>
        </p:nvSpPr>
        <p:spPr>
          <a:xfrm>
            <a:off x="10355354" y="4724548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7352161-ED2F-963B-DAB3-481EF4C13557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594BBA1E-3C93-3BB0-E054-F5F5F93A620E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5D1F4321-935C-BD57-D8A0-63F8E37A53F8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5B183F19-C0B3-6544-8918-60B4D42C4CCD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8C624C1-E9A4-6A01-B2F8-8EA1E53134E7}"/>
              </a:ext>
            </a:extLst>
          </p:cNvPr>
          <p:cNvSpPr txBox="1"/>
          <p:nvPr/>
        </p:nvSpPr>
        <p:spPr>
          <a:xfrm>
            <a:off x="0" y="913024"/>
            <a:ext cx="6096240" cy="1044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Je n’ai jamais entendu </a:t>
            </a:r>
          </a:p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parler de </a:t>
            </a:r>
            <a:r>
              <a:rPr lang="fr-FR" sz="3092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Bioland</a:t>
            </a:r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BE" sz="3092" b="1" dirty="0">
              <a:solidFill>
                <a:schemeClr val="tx1">
                  <a:lumMod val="85000"/>
                  <a:lumOff val="15000"/>
                </a:schemeClr>
              </a:solidFill>
              <a:latin typeface="Impact" panose="020B080603090205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2729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902A4-C1EB-ACE5-8B6B-F25F05ADE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BB1C7461-A67A-FAF9-E177-73C3C3D20A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CD245C67-0D1E-2661-CDC9-AF139F972740}"/>
              </a:ext>
            </a:extLst>
          </p:cNvPr>
          <p:cNvSpPr txBox="1"/>
          <p:nvPr/>
        </p:nvSpPr>
        <p:spPr>
          <a:xfrm>
            <a:off x="5477256" y="4889700"/>
            <a:ext cx="1336445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D1A62B2-FF9F-239E-6AB8-1DFFBC995669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DC6CC30-B531-26D1-8E7F-1D8196AFA93F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AAC3901E-DAF7-E711-1D5B-C2D31A901F20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18FBB61D-CF58-B5FF-43F6-0482CA6DD2F7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A511C5FF-E228-1712-7F61-E41064FC392D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016C3E7-0197-8426-53C9-8792FACDBF38}"/>
              </a:ext>
            </a:extLst>
          </p:cNvPr>
          <p:cNvSpPr txBox="1"/>
          <p:nvPr/>
        </p:nvSpPr>
        <p:spPr>
          <a:xfrm>
            <a:off x="0" y="913024"/>
            <a:ext cx="6096240" cy="1044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J’ai l’habitude de gérer </a:t>
            </a:r>
          </a:p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 site sur internet.</a:t>
            </a:r>
            <a:endParaRPr lang="en-BE" sz="3092" b="1" dirty="0">
              <a:solidFill>
                <a:schemeClr val="tx1">
                  <a:lumMod val="85000"/>
                  <a:lumOff val="15000"/>
                </a:schemeClr>
              </a:solidFill>
              <a:latin typeface="Impact" panose="020B080603090205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9358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EDDEB-AA75-DBCD-8A83-9FA22FF81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F353D5AE-BB0F-6C09-D0BB-C050A2CD1A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DCF9682E-712F-65DD-219A-4665D01EE162}"/>
              </a:ext>
            </a:extLst>
          </p:cNvPr>
          <p:cNvSpPr txBox="1"/>
          <p:nvPr/>
        </p:nvSpPr>
        <p:spPr>
          <a:xfrm>
            <a:off x="5477256" y="4889700"/>
            <a:ext cx="1336445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76985FB-E4AE-A544-847A-2B20987B5851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9A5A9B2-ABE6-823A-B86C-1EA150812B53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450EF473-D80E-47AA-838C-F10A6AE905C9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9E4CD984-D64E-7F25-DCE4-6933C4637949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9ADC2F14-1B8B-9D11-FE82-E8052805A470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0D94C70-54EA-085F-DB81-C63AAB44892E}"/>
              </a:ext>
            </a:extLst>
          </p:cNvPr>
          <p:cNvSpPr txBox="1"/>
          <p:nvPr/>
        </p:nvSpPr>
        <p:spPr>
          <a:xfrm>
            <a:off x="0" y="913024"/>
            <a:ext cx="6096240" cy="1519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Je connais les objectifs de la Convention sur la Diversité Biologique (CDB).</a:t>
            </a:r>
            <a:endParaRPr lang="en-BE" sz="3092" b="1" dirty="0">
              <a:solidFill>
                <a:schemeClr val="tx1">
                  <a:lumMod val="85000"/>
                  <a:lumOff val="15000"/>
                </a:schemeClr>
              </a:solidFill>
              <a:latin typeface="Impact" panose="020B080603090205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62242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6E5D6-F269-72A7-3700-CB247584B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02DE5C9F-7287-AF12-726A-EBBC81DA09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3018D999-AC02-E70F-B396-75A6A5DC79D1}"/>
              </a:ext>
            </a:extLst>
          </p:cNvPr>
          <p:cNvSpPr txBox="1"/>
          <p:nvPr/>
        </p:nvSpPr>
        <p:spPr>
          <a:xfrm>
            <a:off x="5477256" y="4889700"/>
            <a:ext cx="1336445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3D766EC-ECDB-2DFA-21E8-90088592EC70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EAEA198-C979-067C-6650-F0DE4107AA3E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C29F2F6C-8316-7F01-EF13-7ECF43070C6E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16694571-2C98-FDDB-2C57-37FE020CA263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4F1675FF-102D-26DA-F738-02A27B738A4A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A06015A-A6A1-BF6C-68AA-A5F5710027B2}"/>
              </a:ext>
            </a:extLst>
          </p:cNvPr>
          <p:cNvSpPr txBox="1"/>
          <p:nvPr/>
        </p:nvSpPr>
        <p:spPr>
          <a:xfrm>
            <a:off x="0" y="913024"/>
            <a:ext cx="6096240" cy="1044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Je </a:t>
            </a:r>
            <a:r>
              <a:rPr lang="fr-FR" sz="3092" b="1">
                <a:solidFill>
                  <a:schemeClr val="tx1">
                    <a:lumMod val="85000"/>
                    <a:lumOff val="15000"/>
                  </a:schemeClr>
                </a:solidFill>
              </a:rPr>
              <a:t>ne connais pas </a:t>
            </a:r>
          </a:p>
          <a:p>
            <a:pPr algn="ctr"/>
            <a:r>
              <a:rPr lang="fr-FR" sz="3092" b="1">
                <a:solidFill>
                  <a:schemeClr val="tx1">
                    <a:lumMod val="85000"/>
                    <a:lumOff val="15000"/>
                  </a:schemeClr>
                </a:solidFill>
              </a:rPr>
              <a:t>le </a:t>
            </a:r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programme </a:t>
            </a:r>
            <a:r>
              <a:rPr lang="fr-FR" sz="3092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CEBioS</a:t>
            </a:r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BE" sz="3092" b="1" dirty="0">
              <a:solidFill>
                <a:schemeClr val="tx1">
                  <a:lumMod val="85000"/>
                  <a:lumOff val="15000"/>
                </a:schemeClr>
              </a:solidFill>
              <a:latin typeface="Impact" panose="020B080603090205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20987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B7BA0-5646-EEE2-EE4E-7727E8333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A860222A-86AF-BCA4-775D-096AE94BC1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6B5BFA88-731B-4DDA-71AE-7179A7894F0C}"/>
              </a:ext>
            </a:extLst>
          </p:cNvPr>
          <p:cNvSpPr txBox="1"/>
          <p:nvPr/>
        </p:nvSpPr>
        <p:spPr>
          <a:xfrm>
            <a:off x="5477256" y="4889700"/>
            <a:ext cx="1336445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74783B9-D943-A1A5-0E18-4588E9EF66C5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B986F1A-8D1F-62DC-71EB-6F4FCE73DE7A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AF72085B-3B29-4889-D885-D43BA1A110AC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84A1CF9E-C688-2D17-79B5-A3CF33F91FC1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ED6139F9-444C-1D7B-C278-945FDA5E414E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64E8A47-29D2-A88A-383C-77BBE497CA5B}"/>
              </a:ext>
            </a:extLst>
          </p:cNvPr>
          <p:cNvSpPr txBox="1"/>
          <p:nvPr/>
        </p:nvSpPr>
        <p:spPr>
          <a:xfrm>
            <a:off x="0" y="913024"/>
            <a:ext cx="6096240" cy="1044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On peut arrêter les affirmations, j’ai mal au bras.</a:t>
            </a:r>
            <a:endParaRPr lang="en-BE" sz="3092" b="1" dirty="0">
              <a:solidFill>
                <a:schemeClr val="tx1">
                  <a:lumMod val="85000"/>
                  <a:lumOff val="15000"/>
                </a:schemeClr>
              </a:solidFill>
              <a:latin typeface="Impact" panose="020B080603090205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888996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Grand écran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Impact</vt:lpstr>
      <vt:lpstr>Thème Office</vt:lpstr>
      <vt:lpstr>Plusieurs affirmations - Atelier CHM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Pierre Huybrechts</dc:creator>
  <cp:lastModifiedBy>Pierre Huybrechts</cp:lastModifiedBy>
  <cp:revision>3</cp:revision>
  <dcterms:created xsi:type="dcterms:W3CDTF">2026-01-18T17:46:54Z</dcterms:created>
  <dcterms:modified xsi:type="dcterms:W3CDTF">2026-03-23T22:14:15Z</dcterms:modified>
</cp:coreProperties>
</file>