
<file path=[Content_Types].xml><?xml version="1.0" encoding="utf-8"?>
<Types xmlns="http://schemas.openxmlformats.org/package/2006/content-types">
  <Default Extension="xml" ContentType="application/xml"/>
  <Default Extension="jpeg" ContentType="image/jpeg"/>
  <Default Extension="JPG" ContentType="image/.jpg"/>
  <Default Extension="emf" ContentType="image/x-emf"/>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
  </p:notesMasterIdLst>
  <p:handoutMasterIdLst>
    <p:handoutMasterId r:id="rId10"/>
  </p:handoutMasterIdLst>
  <p:sldIdLst>
    <p:sldId id="256" r:id="rId3"/>
    <p:sldId id="260" r:id="rId4"/>
    <p:sldId id="556" r:id="rId6"/>
    <p:sldId id="557" r:id="rId7"/>
    <p:sldId id="558" r:id="rId8"/>
    <p:sldId id="559" r:id="rId9"/>
  </p:sldIdLst>
  <p:sldSz cx="17348200" cy="975169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4E"/>
    <a:srgbClr val="005D7F"/>
    <a:srgbClr val="A6D0E7"/>
    <a:srgbClr val="E83A47"/>
    <a:srgbClr val="FFDD00"/>
    <a:srgbClr val="FFED82"/>
    <a:srgbClr val="DCDDE5"/>
    <a:srgbClr val="854E9A"/>
    <a:srgbClr val="88B1B8"/>
    <a:srgbClr val="E74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autoAdjust="0"/>
    <p:restoredTop sz="95226" autoAdjust="0"/>
  </p:normalViewPr>
  <p:slideViewPr>
    <p:cSldViewPr snapToGrid="0" showGuides="1">
      <p:cViewPr varScale="1">
        <p:scale>
          <a:sx n="42" d="100"/>
          <a:sy n="42" d="100"/>
        </p:scale>
        <p:origin x="-124" y="-176"/>
      </p:cViewPr>
      <p:guideLst>
        <p:guide orient="horz" pos="3072"/>
        <p:guide pos="54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customXml" Target="../customXml/item3.xml"/><Relationship Id="rId15" Type="http://schemas.openxmlformats.org/officeDocument/2006/relationships/customXml" Target="../customXml/item2.xml"/><Relationship Id="rId14" Type="http://schemas.openxmlformats.org/officeDocument/2006/relationships/customXml" Target="../customXml/item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E25331-2949-0146-8617-EABEC5B25C18}" type="datetimeFigureOut">
              <a:rPr lang="fr-FR" smtClean="0"/>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7AD88C-FC42-EB47-8B8A-3A3D25308053}" type="slidenum">
              <a:rPr lang="fr-FR" smtClean="0"/>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D7104-EC7B-EC43-A08B-4E73C314DA8B}" type="datetimeFigureOut">
              <a:rPr lang="fr-FR" smtClean="0"/>
            </a:fld>
            <a:endParaRPr lang="fr-FR"/>
          </a:p>
        </p:txBody>
      </p:sp>
      <p:sp>
        <p:nvSpPr>
          <p:cNvPr id="4" name="Espace réservé de l'image des diapositives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1CC3C-FC6E-BC4B-A337-0AB153B1F83F}" type="slidenum">
              <a:rPr lang="fr-FR" smtClean="0"/>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5"/>
          </p:nvPr>
        </p:nvSpPr>
        <p:spPr/>
        <p:txBody>
          <a:bodyPr/>
          <a:lstStyle/>
          <a:p>
            <a:fld id="{9141CC3C-FC6E-BC4B-A337-0AB153B1F83F}" type="slidenum">
              <a:rPr lang="fr-FR" smtClean="0"/>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5"/>
          </p:nvPr>
        </p:nvSpPr>
        <p:spPr/>
        <p:txBody>
          <a:bodyPr/>
          <a:lstStyle/>
          <a:p>
            <a:fld id="{9141CC3C-FC6E-BC4B-A337-0AB153B1F83F}" type="slidenum">
              <a:rPr lang="fr-FR" smtClean="0"/>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5"/>
          </p:nvPr>
        </p:nvSpPr>
        <p:spPr/>
        <p:txBody>
          <a:bodyPr/>
          <a:lstStyle/>
          <a:p>
            <a:fld id="{9141CC3C-FC6E-BC4B-A337-0AB153B1F83F}" type="slidenum">
              <a:rPr lang="fr-FR" smtClean="0"/>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5"/>
          </p:nvPr>
        </p:nvSpPr>
        <p:spPr/>
        <p:txBody>
          <a:bodyPr/>
          <a:lstStyle/>
          <a:p>
            <a:fld id="{9141CC3C-FC6E-BC4B-A337-0AB153B1F83F}" type="slidenum">
              <a:rPr lang="fr-FR" smtClean="0"/>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5"/>
          </p:nvPr>
        </p:nvSpPr>
        <p:spPr/>
        <p:txBody>
          <a:bodyPr/>
          <a:lstStyle/>
          <a:p>
            <a:fld id="{9141CC3C-FC6E-BC4B-A337-0AB153B1F83F}" type="slidenum">
              <a:rPr lang="fr-FR" smtClean="0"/>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_LOGO1">
    <p:spTree>
      <p:nvGrpSpPr>
        <p:cNvPr id="1" name=""/>
        <p:cNvGrpSpPr/>
        <p:nvPr/>
      </p:nvGrpSpPr>
      <p:grpSpPr>
        <a:xfrm>
          <a:off x="0" y="0"/>
          <a:ext cx="0" cy="0"/>
          <a:chOff x="0" y="0"/>
          <a:chExt cx="0" cy="0"/>
        </a:xfrm>
      </p:grpSpPr>
      <p:sp>
        <p:nvSpPr>
          <p:cNvPr id="2" name="Rectangle 1"/>
          <p:cNvSpPr/>
          <p:nvPr userDrawn="1"/>
        </p:nvSpPr>
        <p:spPr>
          <a:xfrm>
            <a:off x="0" y="0"/>
            <a:ext cx="173482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p>
        </p:txBody>
      </p:sp>
      <p:pic>
        <p:nvPicPr>
          <p:cNvPr id="3" name="Image 8"/>
          <p:cNvPicPr>
            <a:picLocks noChangeAspect="1"/>
          </p:cNvPicPr>
          <p:nvPr userDrawn="1"/>
        </p:nvPicPr>
        <p:blipFill>
          <a:blip r:embed="rId2"/>
          <a:stretch>
            <a:fillRect/>
          </a:stretch>
        </p:blipFill>
        <p:spPr>
          <a:xfrm>
            <a:off x="5023908" y="2377080"/>
            <a:ext cx="7300383" cy="49978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Rectangle 10"/>
          <p:cNvSpPr/>
          <p:nvPr userDrawn="1"/>
        </p:nvSpPr>
        <p:spPr>
          <a:xfrm>
            <a:off x="8674100" y="0"/>
            <a:ext cx="8674100" cy="9752013"/>
          </a:xfrm>
          <a:prstGeom prst="rect">
            <a:avLst/>
          </a:prstGeom>
          <a:solidFill>
            <a:srgbClr val="D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p>
        </p:txBody>
      </p:sp>
      <p:sp>
        <p:nvSpPr>
          <p:cNvPr id="27" name="Espace réservé du texte 16"/>
          <p:cNvSpPr>
            <a:spLocks noGrp="1"/>
          </p:cNvSpPr>
          <p:nvPr>
            <p:ph type="body" sz="quarter" idx="11" hasCustomPrompt="1"/>
          </p:nvPr>
        </p:nvSpPr>
        <p:spPr>
          <a:xfrm>
            <a:off x="9323912" y="685577"/>
            <a:ext cx="7372349" cy="307777"/>
          </a:xfrm>
        </p:spPr>
        <p:txBody>
          <a:bodyPr lIns="0" tIns="0" rIns="0" bIns="0">
            <a:spAutoFit/>
          </a:bodyPr>
          <a:lstStyle>
            <a:lvl1pPr marL="342900" indent="-3429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Bulletpoints</a:t>
            </a:r>
            <a:r>
              <a:rPr lang="fr-FR"/>
              <a:t> and/or </a:t>
            </a:r>
            <a:r>
              <a:rPr lang="fr-FR" err="1"/>
              <a:t>Text</a:t>
            </a:r>
            <a:r>
              <a:rPr lang="fr-FR"/>
              <a:t> = Arial 22pt</a:t>
            </a:r>
            <a:endParaRPr lang="fr-FR"/>
          </a:p>
        </p:txBody>
      </p:sp>
      <p:sp>
        <p:nvSpPr>
          <p:cNvPr id="28" name="Espace réservé du texte 20"/>
          <p:cNvSpPr>
            <a:spLocks noGrp="1"/>
          </p:cNvSpPr>
          <p:nvPr>
            <p:ph type="body" sz="quarter" idx="12" hasCustomPrompt="1"/>
          </p:nvPr>
        </p:nvSpPr>
        <p:spPr>
          <a:xfrm>
            <a:off x="650875" y="8872537"/>
            <a:ext cx="2295526" cy="193899"/>
          </a:xfrm>
        </p:spPr>
        <p:txBody>
          <a:bodyPr lIns="0" tIns="0" rIns="0" bIns="0">
            <a:spAutoFit/>
          </a:bodyPr>
          <a:lstStyle>
            <a:lvl1pPr marL="0" indent="0">
              <a:buNone/>
              <a:defRPr lang="fr-FR" sz="1400" b="0" i="0" kern="1200" dirty="0">
                <a:solidFill>
                  <a:schemeClr val="tx1"/>
                </a:solidFill>
                <a:latin typeface="Impact" panose="020B0806030902050204" pitchFamily="34" charset="0"/>
                <a:ea typeface="+mn-ea"/>
                <a:cs typeface="Arial" panose="020B0604020202020204" pitchFamily="34" charset="0"/>
              </a:defRPr>
            </a:lvl1pPr>
          </a:lstStyle>
          <a:p>
            <a:pPr marL="0" lvl="0" indent="0" algn="l" defTabSz="1300480" rtl="0" eaLnBrk="1" latinLnBrk="0" hangingPunct="1">
              <a:lnSpc>
                <a:spcPct val="90000"/>
              </a:lnSpc>
              <a:spcBef>
                <a:spcPts val="1420"/>
              </a:spcBef>
              <a:buFont typeface="Arial" panose="020B0604020202020204" pitchFamily="34" charset="0"/>
              <a:buNone/>
            </a:pPr>
            <a:r>
              <a:rPr lang="fr-FR"/>
              <a:t>DOCUMENT NAME</a:t>
            </a:r>
            <a:endParaRPr lang="fr-FR"/>
          </a:p>
        </p:txBody>
      </p:sp>
      <p:sp>
        <p:nvSpPr>
          <p:cNvPr id="30" name="Espace réservé du texte 20"/>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endParaRPr lang="fr-FR"/>
          </a:p>
        </p:txBody>
      </p:sp>
      <p:sp>
        <p:nvSpPr>
          <p:cNvPr id="8" name="Espace réservé du texte 14"/>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endParaRPr lang="fr-FR"/>
          </a:p>
        </p:txBody>
      </p:sp>
      <p:sp>
        <p:nvSpPr>
          <p:cNvPr id="9" name="Slide Number Placeholder 5"/>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fld>
            <a:endParaRPr lang="fr-F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
    <p:spTree>
      <p:nvGrpSpPr>
        <p:cNvPr id="1" name=""/>
        <p:cNvGrpSpPr/>
        <p:nvPr/>
      </p:nvGrpSpPr>
      <p:grpSpPr>
        <a:xfrm>
          <a:off x="0" y="0"/>
          <a:ext cx="0" cy="0"/>
          <a:chOff x="0" y="0"/>
          <a:chExt cx="0" cy="0"/>
        </a:xfrm>
      </p:grpSpPr>
      <p:sp>
        <p:nvSpPr>
          <p:cNvPr id="11" name="Rectangle 10"/>
          <p:cNvSpPr/>
          <p:nvPr userDrawn="1"/>
        </p:nvSpPr>
        <p:spPr>
          <a:xfrm>
            <a:off x="8674100" y="0"/>
            <a:ext cx="8674100" cy="9752013"/>
          </a:xfrm>
          <a:prstGeom prst="rect">
            <a:avLst/>
          </a:prstGeom>
          <a:solidFill>
            <a:srgbClr val="D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p>
        </p:txBody>
      </p:sp>
      <p:sp>
        <p:nvSpPr>
          <p:cNvPr id="27" name="Espace réservé du texte 16"/>
          <p:cNvSpPr>
            <a:spLocks noGrp="1"/>
          </p:cNvSpPr>
          <p:nvPr>
            <p:ph type="body" sz="quarter" idx="11" hasCustomPrompt="1"/>
          </p:nvPr>
        </p:nvSpPr>
        <p:spPr>
          <a:xfrm>
            <a:off x="650874" y="2818800"/>
            <a:ext cx="7372349" cy="307777"/>
          </a:xfrm>
        </p:spPr>
        <p:txBody>
          <a:bodyPr lIns="0" tIns="0" rIns="0" bIns="0">
            <a:spAutoFit/>
          </a:bodyPr>
          <a:lstStyle>
            <a:lvl1pPr marL="34925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Bulletpoints</a:t>
            </a:r>
            <a:r>
              <a:rPr lang="fr-FR"/>
              <a:t> and/or </a:t>
            </a:r>
            <a:r>
              <a:rPr lang="fr-FR" err="1"/>
              <a:t>Text</a:t>
            </a:r>
            <a:r>
              <a:rPr lang="fr-FR"/>
              <a:t> = Arial 22pt</a:t>
            </a:r>
            <a:endParaRPr lang="fr-FR"/>
          </a:p>
        </p:txBody>
      </p:sp>
      <p:sp>
        <p:nvSpPr>
          <p:cNvPr id="28" name="Espace réservé du texte 20"/>
          <p:cNvSpPr>
            <a:spLocks noGrp="1"/>
          </p:cNvSpPr>
          <p:nvPr>
            <p:ph type="body" sz="quarter" idx="12" hasCustomPrompt="1"/>
          </p:nvPr>
        </p:nvSpPr>
        <p:spPr>
          <a:xfrm>
            <a:off x="650875" y="8872537"/>
            <a:ext cx="2295526" cy="193899"/>
          </a:xfrm>
        </p:spPr>
        <p:txBody>
          <a:bodyPr lIns="0" tIns="0" rIns="0" bIns="0">
            <a:spAutoFit/>
          </a:bodyPr>
          <a:lstStyle>
            <a:lvl1pPr marL="0" indent="0">
              <a:buNone/>
              <a:defRPr lang="fr-FR" sz="1400" b="0" i="0" kern="1200" dirty="0">
                <a:solidFill>
                  <a:schemeClr val="tx1"/>
                </a:solidFill>
                <a:latin typeface="Impact" panose="020B0806030902050204" pitchFamily="34" charset="0"/>
                <a:ea typeface="+mn-ea"/>
                <a:cs typeface="Arial" panose="020B0604020202020204" pitchFamily="34" charset="0"/>
              </a:defRPr>
            </a:lvl1pPr>
          </a:lstStyle>
          <a:p>
            <a:pPr marL="0" lvl="0" indent="0" algn="l" defTabSz="1300480" rtl="0" eaLnBrk="1" latinLnBrk="0" hangingPunct="1">
              <a:lnSpc>
                <a:spcPct val="90000"/>
              </a:lnSpc>
              <a:spcBef>
                <a:spcPts val="1420"/>
              </a:spcBef>
              <a:buFont typeface="Arial" panose="020B0604020202020204" pitchFamily="34" charset="0"/>
              <a:buNone/>
            </a:pPr>
            <a:r>
              <a:rPr lang="fr-FR"/>
              <a:t>DOCUMENT NAME</a:t>
            </a:r>
            <a:endParaRPr lang="fr-FR"/>
          </a:p>
        </p:txBody>
      </p:sp>
      <p:sp>
        <p:nvSpPr>
          <p:cNvPr id="30" name="Espace réservé du texte 20"/>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endParaRPr lang="fr-FR"/>
          </a:p>
        </p:txBody>
      </p:sp>
      <p:sp>
        <p:nvSpPr>
          <p:cNvPr id="4" name="Espace réservé du texte 3"/>
          <p:cNvSpPr>
            <a:spLocks noGrp="1"/>
          </p:cNvSpPr>
          <p:nvPr>
            <p:ph type="body" sz="quarter" idx="16" hasCustomPrompt="1"/>
          </p:nvPr>
        </p:nvSpPr>
        <p:spPr>
          <a:xfrm>
            <a:off x="9323912" y="8803286"/>
            <a:ext cx="6737350" cy="307777"/>
          </a:xfrm>
        </p:spPr>
        <p:txBody>
          <a:bodyPr lIns="0" tIns="0" rIns="0" bIns="0">
            <a:spAutoFit/>
          </a:bodyPr>
          <a:lstStyle>
            <a:lvl1pPr marL="0" indent="0">
              <a:lnSpc>
                <a:spcPts val="2400"/>
              </a:lnSpc>
              <a:buNone/>
              <a:defRPr sz="2200" b="0" i="0">
                <a:latin typeface="Impact" panose="020B0806030902050204" pitchFamily="34" charset="0"/>
              </a:defRPr>
            </a:lvl1pPr>
          </a:lstStyle>
          <a:p>
            <a:pPr lvl="0"/>
            <a:r>
              <a:rPr lang="fr-FR"/>
              <a:t>Picture </a:t>
            </a:r>
            <a:r>
              <a:rPr lang="fr-FR" err="1"/>
              <a:t>caption</a:t>
            </a:r>
            <a:r>
              <a:rPr lang="fr-FR"/>
              <a:t> = Impact 22pt</a:t>
            </a:r>
            <a:endParaRPr lang="fr-FR"/>
          </a:p>
        </p:txBody>
      </p:sp>
      <p:sp>
        <p:nvSpPr>
          <p:cNvPr id="22" name="Espace réservé pour une image  2"/>
          <p:cNvSpPr>
            <a:spLocks noGrp="1"/>
          </p:cNvSpPr>
          <p:nvPr>
            <p:ph type="pic" sz="quarter" idx="15" hasCustomPrompt="1"/>
          </p:nvPr>
        </p:nvSpPr>
        <p:spPr>
          <a:xfrm>
            <a:off x="8673036" y="0"/>
            <a:ext cx="8675164" cy="72644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r>
              <a:rPr lang="fr-FR"/>
              <a:t> (</a:t>
            </a:r>
            <a:r>
              <a:rPr lang="fr-FR" err="1"/>
              <a:t>you</a:t>
            </a:r>
            <a:r>
              <a:rPr lang="fr-FR"/>
              <a:t> can </a:t>
            </a:r>
            <a:r>
              <a:rPr lang="fr-FR" err="1"/>
              <a:t>adapt</a:t>
            </a:r>
            <a:r>
              <a:rPr lang="fr-FR"/>
              <a:t> the </a:t>
            </a:r>
            <a:r>
              <a:rPr lang="fr-FR" err="1"/>
              <a:t>picture</a:t>
            </a:r>
            <a:r>
              <a:rPr lang="fr-FR"/>
              <a:t> </a:t>
            </a:r>
            <a:r>
              <a:rPr lang="fr-FR" err="1"/>
              <a:t>height</a:t>
            </a:r>
            <a:r>
              <a:rPr lang="fr-FR"/>
              <a:t> as </a:t>
            </a:r>
            <a:r>
              <a:rPr lang="fr-FR" err="1"/>
              <a:t>you</a:t>
            </a:r>
            <a:r>
              <a:rPr lang="fr-FR"/>
              <a:t> </a:t>
            </a:r>
            <a:r>
              <a:rPr lang="fr-FR" err="1"/>
              <a:t>want</a:t>
            </a:r>
            <a:r>
              <a:rPr lang="fr-FR"/>
              <a:t> but not </a:t>
            </a:r>
            <a:r>
              <a:rPr lang="fr-FR" err="1"/>
              <a:t>its</a:t>
            </a:r>
            <a:r>
              <a:rPr lang="fr-FR"/>
              <a:t> </a:t>
            </a:r>
            <a:r>
              <a:rPr lang="fr-FR" err="1"/>
              <a:t>width</a:t>
            </a:r>
            <a:r>
              <a:rPr lang="fr-FR"/>
              <a:t>)</a:t>
            </a:r>
            <a:endParaRPr lang="fr-FR"/>
          </a:p>
        </p:txBody>
      </p:sp>
      <p:sp>
        <p:nvSpPr>
          <p:cNvPr id="10" name="Espace réservé du texte 14"/>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endParaRPr lang="fr-FR"/>
          </a:p>
        </p:txBody>
      </p:sp>
      <p:sp>
        <p:nvSpPr>
          <p:cNvPr id="13" name="Slide Number Placeholder 5"/>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PP Right Grotesk BE Compact Dar" pitchFamily="2" charset="77"/>
                <a:ea typeface="+mn-ea"/>
                <a:cs typeface="Arial" panose="020B0604020202020204" pitchFamily="34" charset="0"/>
              </a:defRPr>
            </a:lvl1pPr>
          </a:lstStyle>
          <a:p>
            <a:fld id="{0EDF5173-184C-1B4B-8899-5CD0872459C6}" type="slidenum">
              <a:rPr lang="fr-FR" smtClean="0"/>
            </a:fld>
            <a:endParaRPr lang="fr-F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2 PICS">
    <p:spTree>
      <p:nvGrpSpPr>
        <p:cNvPr id="1" name=""/>
        <p:cNvGrpSpPr/>
        <p:nvPr/>
      </p:nvGrpSpPr>
      <p:grpSpPr>
        <a:xfrm>
          <a:off x="0" y="0"/>
          <a:ext cx="0" cy="0"/>
          <a:chOff x="0" y="0"/>
          <a:chExt cx="0" cy="0"/>
        </a:xfrm>
      </p:grpSpPr>
      <p:sp>
        <p:nvSpPr>
          <p:cNvPr id="27" name="Espace réservé du texte 16"/>
          <p:cNvSpPr>
            <a:spLocks noGrp="1"/>
          </p:cNvSpPr>
          <p:nvPr>
            <p:ph type="body" sz="quarter" idx="11" hasCustomPrompt="1"/>
          </p:nvPr>
        </p:nvSpPr>
        <p:spPr>
          <a:xfrm>
            <a:off x="9323912" y="5561582"/>
            <a:ext cx="7372349" cy="307777"/>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r>
              <a:rPr lang="fr-FR" err="1"/>
              <a:t>Bulletpoint</a:t>
            </a:r>
            <a:r>
              <a:rPr lang="fr-FR"/>
              <a:t> and/or = Arial 22pt</a:t>
            </a:r>
            <a:endParaRPr lang="fr-FR"/>
          </a:p>
        </p:txBody>
      </p:sp>
      <p:sp>
        <p:nvSpPr>
          <p:cNvPr id="22" name="Espace réservé du texte 16"/>
          <p:cNvSpPr>
            <a:spLocks noGrp="1"/>
          </p:cNvSpPr>
          <p:nvPr>
            <p:ph type="body" sz="quarter" idx="16" hasCustomPrompt="1"/>
          </p:nvPr>
        </p:nvSpPr>
        <p:spPr>
          <a:xfrm>
            <a:off x="648748" y="1599754"/>
            <a:ext cx="7372349" cy="307777"/>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r>
              <a:rPr lang="fr-FR" err="1"/>
              <a:t>Bulletpoint</a:t>
            </a:r>
            <a:r>
              <a:rPr lang="fr-FR"/>
              <a:t> and/or = Arial 22pt</a:t>
            </a:r>
            <a:endParaRPr lang="fr-FR"/>
          </a:p>
        </p:txBody>
      </p:sp>
      <p:sp>
        <p:nvSpPr>
          <p:cNvPr id="24" name="Espace réservé pour une image  2"/>
          <p:cNvSpPr>
            <a:spLocks noGrp="1"/>
          </p:cNvSpPr>
          <p:nvPr>
            <p:ph type="pic" sz="quarter" idx="17" hasCustomPrompt="1"/>
          </p:nvPr>
        </p:nvSpPr>
        <p:spPr>
          <a:xfrm>
            <a:off x="0" y="487688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5" name="Espace réservé pour une image  2"/>
          <p:cNvSpPr>
            <a:spLocks noGrp="1"/>
          </p:cNvSpPr>
          <p:nvPr>
            <p:ph type="pic" sz="quarter" idx="15" hasCustomPrompt="1"/>
          </p:nvPr>
        </p:nvSpPr>
        <p:spPr>
          <a:xfrm>
            <a:off x="8674100" y="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8" name="Espace réservé du texte 14"/>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endParaRPr lang="fr-FR"/>
          </a:p>
        </p:txBody>
      </p:sp>
      <p:sp>
        <p:nvSpPr>
          <p:cNvPr id="9" name="Slide Number Placeholder 5"/>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PP Right Grotesk BE Compact Dar" pitchFamily="2" charset="77"/>
                <a:ea typeface="+mn-ea"/>
                <a:cs typeface="Arial" panose="020B0604020202020204" pitchFamily="34" charset="0"/>
              </a:defRPr>
            </a:lvl1pPr>
          </a:lstStyle>
          <a:p>
            <a:fld id="{0EDF5173-184C-1B4B-8899-5CD0872459C6}" type="slidenum">
              <a:rPr lang="fr-FR" smtClean="0"/>
            </a:fld>
            <a:endParaRPr lang="fr-F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13" name="Rectangle 12"/>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p>
        </p:txBody>
      </p:sp>
      <p:sp>
        <p:nvSpPr>
          <p:cNvPr id="14" name="Rectangle 13"/>
          <p:cNvSpPr/>
          <p:nvPr userDrawn="1"/>
        </p:nvSpPr>
        <p:spPr>
          <a:xfrm>
            <a:off x="8674100" y="0"/>
            <a:ext cx="8674100" cy="9752013"/>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p>
        </p:txBody>
      </p:sp>
      <p:sp>
        <p:nvSpPr>
          <p:cNvPr id="7" name="Espace réservé du texte 20"/>
          <p:cNvSpPr>
            <a:spLocks noGrp="1"/>
          </p:cNvSpPr>
          <p:nvPr>
            <p:ph type="body" sz="quarter" idx="12" hasCustomPrompt="1"/>
          </p:nvPr>
        </p:nvSpPr>
        <p:spPr>
          <a:xfrm>
            <a:off x="650875" y="650876"/>
            <a:ext cx="2295526" cy="166199"/>
          </a:xfrm>
        </p:spPr>
        <p:txBody>
          <a:bodyPr lIns="0" tIns="0" rIns="0" bIns="0">
            <a:spAutoFit/>
          </a:bodyPr>
          <a:lstStyle>
            <a:lvl1pPr marL="0" indent="0">
              <a:buNone/>
              <a:defRPr sz="1200" b="0" i="0">
                <a:latin typeface="Impact" panose="020B0806030902050204" pitchFamily="34" charset="0"/>
                <a:cs typeface="Arial" panose="020B0604020202020204" pitchFamily="34" charset="0"/>
              </a:defRPr>
            </a:lvl1pPr>
          </a:lstStyle>
          <a:p>
            <a:pPr lvl="0"/>
            <a:r>
              <a:rPr lang="fr-FR"/>
              <a:t>CONTACT</a:t>
            </a:r>
            <a:endParaRPr lang="fr-FR"/>
          </a:p>
        </p:txBody>
      </p:sp>
      <p:sp>
        <p:nvSpPr>
          <p:cNvPr id="8" name="Espace réservé du texte 16"/>
          <p:cNvSpPr>
            <a:spLocks noGrp="1"/>
          </p:cNvSpPr>
          <p:nvPr>
            <p:ph type="body" sz="quarter" idx="16" hasCustomPrompt="1"/>
          </p:nvPr>
        </p:nvSpPr>
        <p:spPr>
          <a:xfrm>
            <a:off x="648748" y="1547703"/>
            <a:ext cx="7372349" cy="1231106"/>
          </a:xfrm>
        </p:spPr>
        <p:txBody>
          <a:bodyPr lIns="0" tIns="0" rIns="0" bIns="0">
            <a:spAutoFit/>
          </a:bodyPr>
          <a:lstStyle>
            <a:lvl1pPr marL="0" indent="0">
              <a:lnSpc>
                <a:spcPts val="2400"/>
              </a:lnSpc>
              <a:spcBef>
                <a:spcPts val="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a:t>Name = Arial Bold 22pt / </a:t>
            </a:r>
            <a:r>
              <a:rPr lang="fr-FR" err="1"/>
              <a:t>Title</a:t>
            </a:r>
            <a:r>
              <a:rPr lang="fr-FR"/>
              <a:t> = Arial </a:t>
            </a:r>
            <a:r>
              <a:rPr lang="fr-FR" err="1"/>
              <a:t>italic</a:t>
            </a:r>
            <a:r>
              <a:rPr lang="fr-FR"/>
              <a:t> 22pt / Email, Phone </a:t>
            </a:r>
            <a:r>
              <a:rPr lang="fr-FR" err="1"/>
              <a:t>numbers</a:t>
            </a:r>
            <a:r>
              <a:rPr lang="fr-FR"/>
              <a:t> and </a:t>
            </a:r>
            <a:r>
              <a:rPr lang="fr-FR" err="1"/>
              <a:t>address</a:t>
            </a:r>
            <a:r>
              <a:rPr lang="fr-FR"/>
              <a:t> = Arial 22pt =&gt; </a:t>
            </a:r>
            <a:r>
              <a:rPr lang="fr-FR" err="1"/>
              <a:t>Please</a:t>
            </a:r>
            <a:r>
              <a:rPr lang="fr-FR"/>
              <a:t> follow the </a:t>
            </a:r>
            <a:r>
              <a:rPr lang="fr-FR" err="1"/>
              <a:t>provided</a:t>
            </a:r>
            <a:r>
              <a:rPr lang="fr-FR"/>
              <a:t> </a:t>
            </a:r>
            <a:r>
              <a:rPr lang="fr-FR" err="1"/>
              <a:t>example</a:t>
            </a:r>
            <a:r>
              <a:rPr lang="fr-FR"/>
              <a:t> </a:t>
            </a:r>
            <a:r>
              <a:rPr lang="fr-FR" err="1"/>
              <a:t>layout</a:t>
            </a:r>
            <a:endParaRPr lang="fr-FR"/>
          </a:p>
          <a:p>
            <a:pPr lvl="0"/>
            <a:endParaRPr lang="fr-FR"/>
          </a:p>
        </p:txBody>
      </p:sp>
      <p:pic>
        <p:nvPicPr>
          <p:cNvPr id="9" name="Image 8"/>
          <p:cNvPicPr>
            <a:picLocks noChangeAspect="1"/>
          </p:cNvPicPr>
          <p:nvPr userDrawn="1"/>
        </p:nvPicPr>
        <p:blipFill>
          <a:blip r:embed="rId2"/>
          <a:stretch>
            <a:fillRect/>
          </a:stretch>
        </p:blipFill>
        <p:spPr>
          <a:xfrm>
            <a:off x="183442" y="7201807"/>
            <a:ext cx="3495179" cy="239280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_LOGO2">
    <p:spTree>
      <p:nvGrpSpPr>
        <p:cNvPr id="1" name=""/>
        <p:cNvGrpSpPr/>
        <p:nvPr/>
      </p:nvGrpSpPr>
      <p:grpSpPr>
        <a:xfrm>
          <a:off x="0" y="0"/>
          <a:ext cx="0" cy="0"/>
          <a:chOff x="0" y="0"/>
          <a:chExt cx="0" cy="0"/>
        </a:xfrm>
      </p:grpSpPr>
      <p:pic>
        <p:nvPicPr>
          <p:cNvPr id="2" name="Image 8"/>
          <p:cNvPicPr>
            <a:picLocks noChangeAspect="1"/>
          </p:cNvPicPr>
          <p:nvPr userDrawn="1"/>
        </p:nvPicPr>
        <p:blipFill>
          <a:blip r:embed="rId2"/>
          <a:stretch>
            <a:fillRect/>
          </a:stretch>
        </p:blipFill>
        <p:spPr>
          <a:xfrm>
            <a:off x="5023908" y="2377080"/>
            <a:ext cx="7300383" cy="49978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13" name="Rectangle 12"/>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solidFill>
                <a:srgbClr val="EF4651"/>
              </a:solidFill>
            </a:endParaRPr>
          </a:p>
        </p:txBody>
      </p:sp>
      <p:sp>
        <p:nvSpPr>
          <p:cNvPr id="15" name="Espace réservé du texte 14"/>
          <p:cNvSpPr>
            <a:spLocks noGrp="1"/>
          </p:cNvSpPr>
          <p:nvPr>
            <p:ph type="body" sz="quarter" idx="10" hasCustomPrompt="1"/>
          </p:nvPr>
        </p:nvSpPr>
        <p:spPr>
          <a:xfrm>
            <a:off x="650558" y="5319981"/>
            <a:ext cx="4492913" cy="332399"/>
          </a:xfrm>
        </p:spPr>
        <p:txBody>
          <a:bodyPr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endParaRPr lang="fr-FR"/>
          </a:p>
        </p:txBody>
      </p:sp>
      <p:sp>
        <p:nvSpPr>
          <p:cNvPr id="10" name="Espace réservé du texte 14"/>
          <p:cNvSpPr>
            <a:spLocks noGrp="1"/>
          </p:cNvSpPr>
          <p:nvPr>
            <p:ph type="body" sz="quarter" idx="11" hasCustomPrompt="1"/>
          </p:nvPr>
        </p:nvSpPr>
        <p:spPr>
          <a:xfrm>
            <a:off x="12204731" y="5319981"/>
            <a:ext cx="4492913" cy="332399"/>
          </a:xfrm>
        </p:spPr>
        <p:txBody>
          <a:bodyPr lIns="0" tIns="0" rIns="0" bIns="0">
            <a:spAutoFit/>
          </a:bodyPr>
          <a:lstStyle>
            <a:lvl1pPr marL="0" indent="0" algn="r">
              <a:buNone/>
              <a:defRPr sz="2400" b="0" i="0">
                <a:latin typeface="Impact" panose="020B0806030902050204" pitchFamily="34" charset="0"/>
              </a:defRPr>
            </a:lvl1pPr>
          </a:lstStyle>
          <a:p>
            <a:pPr lvl="0"/>
            <a:r>
              <a:rPr lang="fr-FR"/>
              <a:t>DD.MM.YY</a:t>
            </a:r>
            <a:endParaRPr lang="fr-FR"/>
          </a:p>
        </p:txBody>
      </p:sp>
      <p:pic>
        <p:nvPicPr>
          <p:cNvPr id="3" name="Image 2"/>
          <p:cNvPicPr>
            <a:picLocks noChangeAspect="1"/>
          </p:cNvPicPr>
          <p:nvPr userDrawn="1"/>
        </p:nvPicPr>
        <p:blipFill>
          <a:blip r:embed="rId2"/>
          <a:stretch>
            <a:fillRect/>
          </a:stretch>
        </p:blipFill>
        <p:spPr>
          <a:xfrm>
            <a:off x="15261004" y="7229400"/>
            <a:ext cx="1770335" cy="2375468"/>
          </a:xfrm>
          <a:prstGeom prst="rect">
            <a:avLst/>
          </a:prstGeom>
        </p:spPr>
      </p:pic>
      <p:pic>
        <p:nvPicPr>
          <p:cNvPr id="5" name="Image 4"/>
          <p:cNvPicPr>
            <a:picLocks noChangeAspect="1"/>
          </p:cNvPicPr>
          <p:nvPr userDrawn="1"/>
        </p:nvPicPr>
        <p:blipFill>
          <a:blip r:embed="rId3"/>
          <a:stretch>
            <a:fillRect/>
          </a:stretch>
        </p:blipFill>
        <p:spPr>
          <a:xfrm>
            <a:off x="285331" y="6921686"/>
            <a:ext cx="2113643" cy="2746247"/>
          </a:xfrm>
          <a:prstGeom prst="rect">
            <a:avLst/>
          </a:prstGeom>
        </p:spPr>
      </p:pic>
      <p:sp>
        <p:nvSpPr>
          <p:cNvPr id="9" name="Rectangle 8"/>
          <p:cNvSpPr/>
          <p:nvPr userDrawn="1"/>
        </p:nvSpPr>
        <p:spPr>
          <a:xfrm>
            <a:off x="8674100" y="0"/>
            <a:ext cx="8674100" cy="4876007"/>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p>
        </p:txBody>
      </p:sp>
      <p:sp>
        <p:nvSpPr>
          <p:cNvPr id="2" name="Titre 1"/>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b="0"/>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3" name="Rectangle 12"/>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p>
        </p:txBody>
      </p:sp>
      <p:sp>
        <p:nvSpPr>
          <p:cNvPr id="15" name="Espace réservé du texte 14"/>
          <p:cNvSpPr>
            <a:spLocks noGrp="1"/>
          </p:cNvSpPr>
          <p:nvPr>
            <p:ph type="body" sz="quarter" idx="10" hasCustomPrompt="1"/>
          </p:nvPr>
        </p:nvSpPr>
        <p:spPr>
          <a:xfrm>
            <a:off x="650558" y="5319981"/>
            <a:ext cx="4492913" cy="332399"/>
          </a:xfrm>
        </p:spPr>
        <p:txBody>
          <a:bodyPr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endParaRPr lang="fr-FR"/>
          </a:p>
        </p:txBody>
      </p:sp>
      <p:sp>
        <p:nvSpPr>
          <p:cNvPr id="10" name="Espace réservé du texte 14"/>
          <p:cNvSpPr>
            <a:spLocks noGrp="1"/>
          </p:cNvSpPr>
          <p:nvPr>
            <p:ph type="body" sz="quarter" idx="11" hasCustomPrompt="1"/>
          </p:nvPr>
        </p:nvSpPr>
        <p:spPr>
          <a:xfrm>
            <a:off x="12204731" y="5319981"/>
            <a:ext cx="4492913" cy="332399"/>
          </a:xfrm>
        </p:spPr>
        <p:txBody>
          <a:bodyPr lIns="0" tIns="0" rIns="0" bIns="0">
            <a:spAutoFit/>
          </a:bodyPr>
          <a:lstStyle>
            <a:lvl1pPr marL="0" indent="0" algn="r">
              <a:buNone/>
              <a:defRPr sz="2400" b="0" i="0">
                <a:latin typeface="Impact" panose="020B0806030902050204" pitchFamily="34" charset="0"/>
              </a:defRPr>
            </a:lvl1pPr>
          </a:lstStyle>
          <a:p>
            <a:pPr lvl="0"/>
            <a:r>
              <a:rPr lang="fr-FR"/>
              <a:t>DD.MM.YY</a:t>
            </a:r>
            <a:endParaRPr lang="fr-FR"/>
          </a:p>
        </p:txBody>
      </p:sp>
      <p:sp>
        <p:nvSpPr>
          <p:cNvPr id="17" name="Espace réservé pour une image  2"/>
          <p:cNvSpPr>
            <a:spLocks noGrp="1"/>
          </p:cNvSpPr>
          <p:nvPr>
            <p:ph type="pic" sz="quarter" idx="12" hasCustomPrompt="1"/>
          </p:nvPr>
        </p:nvSpPr>
        <p:spPr>
          <a:xfrm>
            <a:off x="8674100" y="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picture</a:t>
            </a:r>
            <a:r>
              <a:rPr lang="fr-FR"/>
              <a:t> </a:t>
            </a:r>
            <a:r>
              <a:rPr lang="fr-FR" err="1"/>
              <a:t>here</a:t>
            </a:r>
            <a:endParaRPr lang="fr-FR"/>
          </a:p>
        </p:txBody>
      </p:sp>
      <p:pic>
        <p:nvPicPr>
          <p:cNvPr id="3" name="Image 2"/>
          <p:cNvPicPr>
            <a:picLocks noChangeAspect="1"/>
          </p:cNvPicPr>
          <p:nvPr userDrawn="1"/>
        </p:nvPicPr>
        <p:blipFill>
          <a:blip r:embed="rId2"/>
          <a:stretch>
            <a:fillRect/>
          </a:stretch>
        </p:blipFill>
        <p:spPr>
          <a:xfrm>
            <a:off x="15261004" y="7229400"/>
            <a:ext cx="1770335" cy="2375468"/>
          </a:xfrm>
          <a:prstGeom prst="rect">
            <a:avLst/>
          </a:prstGeom>
        </p:spPr>
      </p:pic>
      <p:pic>
        <p:nvPicPr>
          <p:cNvPr id="5" name="Image 4"/>
          <p:cNvPicPr>
            <a:picLocks noChangeAspect="1"/>
          </p:cNvPicPr>
          <p:nvPr userDrawn="1"/>
        </p:nvPicPr>
        <p:blipFill>
          <a:blip r:embed="rId3"/>
          <a:stretch>
            <a:fillRect/>
          </a:stretch>
        </p:blipFill>
        <p:spPr>
          <a:xfrm>
            <a:off x="285331" y="6921686"/>
            <a:ext cx="2113643" cy="2746247"/>
          </a:xfrm>
          <a:prstGeom prst="rect">
            <a:avLst/>
          </a:prstGeom>
        </p:spPr>
      </p:pic>
      <p:sp>
        <p:nvSpPr>
          <p:cNvPr id="11" name="Titre 1"/>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Rectangle 12"/>
          <p:cNvSpPr/>
          <p:nvPr userDrawn="1"/>
        </p:nvSpPr>
        <p:spPr>
          <a:xfrm>
            <a:off x="0" y="0"/>
            <a:ext cx="8674100" cy="4876007"/>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p>
        </p:txBody>
      </p:sp>
      <p:sp>
        <p:nvSpPr>
          <p:cNvPr id="15" name="Espace réservé du texte 14"/>
          <p:cNvSpPr>
            <a:spLocks noGrp="1"/>
          </p:cNvSpPr>
          <p:nvPr>
            <p:ph type="body" sz="quarter" idx="10" hasCustomPrompt="1"/>
          </p:nvPr>
        </p:nvSpPr>
        <p:spPr>
          <a:xfrm>
            <a:off x="650558" y="5319981"/>
            <a:ext cx="3714695" cy="332399"/>
          </a:xfrm>
        </p:spPr>
        <p:txBody>
          <a:bodyPr wrap="square"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endParaRPr lang="fr-FR"/>
          </a:p>
        </p:txBody>
      </p:sp>
      <p:sp>
        <p:nvSpPr>
          <p:cNvPr id="10" name="Espace réservé du texte 14"/>
          <p:cNvSpPr>
            <a:spLocks noGrp="1"/>
          </p:cNvSpPr>
          <p:nvPr>
            <p:ph type="body" sz="quarter" idx="11" hasCustomPrompt="1"/>
          </p:nvPr>
        </p:nvSpPr>
        <p:spPr>
          <a:xfrm>
            <a:off x="5211763" y="5319981"/>
            <a:ext cx="2811620" cy="332399"/>
          </a:xfrm>
        </p:spPr>
        <p:txBody>
          <a:bodyPr wrap="square" lIns="0" tIns="0" rIns="0" bIns="0">
            <a:spAutoFit/>
          </a:bodyPr>
          <a:lstStyle>
            <a:lvl1pPr marL="0" indent="0" algn="r">
              <a:buNone/>
              <a:defRPr sz="2400" b="0" i="0">
                <a:latin typeface="Impact" panose="020B0806030902050204" pitchFamily="34" charset="0"/>
              </a:defRPr>
            </a:lvl1pPr>
          </a:lstStyle>
          <a:p>
            <a:pPr lvl="0"/>
            <a:r>
              <a:rPr lang="fr-FR"/>
              <a:t>DD.MM.YY</a:t>
            </a:r>
            <a:endParaRPr lang="fr-FR"/>
          </a:p>
        </p:txBody>
      </p:sp>
      <p:sp>
        <p:nvSpPr>
          <p:cNvPr id="12" name="Espace réservé pour une image  2"/>
          <p:cNvSpPr>
            <a:spLocks noGrp="1"/>
          </p:cNvSpPr>
          <p:nvPr>
            <p:ph type="pic" sz="quarter" idx="12" hasCustomPrompt="1"/>
          </p:nvPr>
        </p:nvSpPr>
        <p:spPr>
          <a:xfrm>
            <a:off x="8674100" y="-1"/>
            <a:ext cx="8674100" cy="9752013"/>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picture</a:t>
            </a:r>
            <a:r>
              <a:rPr lang="fr-FR"/>
              <a:t> </a:t>
            </a:r>
            <a:r>
              <a:rPr lang="fr-FR" err="1"/>
              <a:t>here</a:t>
            </a:r>
            <a:endParaRPr lang="fr-FR"/>
          </a:p>
        </p:txBody>
      </p:sp>
      <p:pic>
        <p:nvPicPr>
          <p:cNvPr id="7" name="Image 6"/>
          <p:cNvPicPr>
            <a:picLocks noChangeAspect="1"/>
          </p:cNvPicPr>
          <p:nvPr userDrawn="1"/>
        </p:nvPicPr>
        <p:blipFill>
          <a:blip r:embed="rId2"/>
          <a:stretch>
            <a:fillRect/>
          </a:stretch>
        </p:blipFill>
        <p:spPr>
          <a:xfrm>
            <a:off x="6571190" y="7229400"/>
            <a:ext cx="1770335" cy="2375468"/>
          </a:xfrm>
          <a:prstGeom prst="rect">
            <a:avLst/>
          </a:prstGeom>
        </p:spPr>
      </p:pic>
      <p:pic>
        <p:nvPicPr>
          <p:cNvPr id="8" name="Image 7"/>
          <p:cNvPicPr>
            <a:picLocks noChangeAspect="1"/>
          </p:cNvPicPr>
          <p:nvPr userDrawn="1"/>
        </p:nvPicPr>
        <p:blipFill>
          <a:blip r:embed="rId3"/>
          <a:stretch>
            <a:fillRect/>
          </a:stretch>
        </p:blipFill>
        <p:spPr>
          <a:xfrm>
            <a:off x="285331" y="6921686"/>
            <a:ext cx="2113643" cy="2746247"/>
          </a:xfrm>
          <a:prstGeom prst="rect">
            <a:avLst/>
          </a:prstGeom>
        </p:spPr>
      </p:pic>
      <p:sp>
        <p:nvSpPr>
          <p:cNvPr id="9" name="Titre 1"/>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AGE">
    <p:spTree>
      <p:nvGrpSpPr>
        <p:cNvPr id="1" name=""/>
        <p:cNvGrpSpPr/>
        <p:nvPr/>
      </p:nvGrpSpPr>
      <p:grpSpPr>
        <a:xfrm>
          <a:off x="0" y="0"/>
          <a:ext cx="0" cy="0"/>
          <a:chOff x="0" y="0"/>
          <a:chExt cx="0" cy="0"/>
        </a:xfrm>
      </p:grpSpPr>
      <p:sp>
        <p:nvSpPr>
          <p:cNvPr id="13" name="Rectangle 12"/>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p>
        </p:txBody>
      </p:sp>
      <p:sp>
        <p:nvSpPr>
          <p:cNvPr id="12" name="Espace réservé pour une image  2"/>
          <p:cNvSpPr>
            <a:spLocks noGrp="1"/>
          </p:cNvSpPr>
          <p:nvPr>
            <p:ph type="pic" sz="quarter" idx="12" hasCustomPrompt="1"/>
          </p:nvPr>
        </p:nvSpPr>
        <p:spPr>
          <a:xfrm>
            <a:off x="8674100" y="-1"/>
            <a:ext cx="8674100" cy="9752013"/>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7" name="Espace réservé du texte 20"/>
          <p:cNvSpPr>
            <a:spLocks noGrp="1"/>
          </p:cNvSpPr>
          <p:nvPr>
            <p:ph type="body" sz="quarter" idx="14"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endParaRPr lang="fr-FR"/>
          </a:p>
        </p:txBody>
      </p:sp>
      <p:sp>
        <p:nvSpPr>
          <p:cNvPr id="9" name="Espace réservé du texte 20"/>
          <p:cNvSpPr>
            <a:spLocks noGrp="1"/>
          </p:cNvSpPr>
          <p:nvPr>
            <p:ph type="body" sz="quarter" idx="16"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endParaRPr lang="fr-FR"/>
          </a:p>
        </p:txBody>
      </p:sp>
      <p:sp>
        <p:nvSpPr>
          <p:cNvPr id="10" name="Espace réservé du texte 2"/>
          <p:cNvSpPr>
            <a:spLocks noGrp="1"/>
          </p:cNvSpPr>
          <p:nvPr>
            <p:ph type="body" sz="quarter" idx="17" hasCustomPrompt="1"/>
          </p:nvPr>
        </p:nvSpPr>
        <p:spPr>
          <a:xfrm>
            <a:off x="650874" y="5526880"/>
            <a:ext cx="7372667" cy="746358"/>
          </a:xfrm>
        </p:spPr>
        <p:txBody>
          <a:bodyPr>
            <a:spAutoFit/>
          </a:bodyPr>
          <a:lstStyle>
            <a:lvl1pPr>
              <a:lnSpc>
                <a:spcPts val="2400"/>
              </a:lnSpc>
              <a:spcBef>
                <a:spcPts val="300"/>
              </a:spcBef>
              <a:defRPr sz="2200"/>
            </a:lvl1pPr>
            <a:lvl2pPr>
              <a:lnSpc>
                <a:spcPts val="2400"/>
              </a:lnSpc>
              <a:spcBef>
                <a:spcPts val="300"/>
              </a:spcBef>
              <a:defRPr sz="2200"/>
            </a:lvl2pPr>
          </a:lstStyle>
          <a:p>
            <a:pPr lvl="0"/>
            <a:r>
              <a:rPr lang="fr-FR" err="1"/>
              <a:t>Bulletpoint</a:t>
            </a:r>
            <a:r>
              <a:rPr lang="fr-FR"/>
              <a:t> and/or </a:t>
            </a:r>
            <a:r>
              <a:rPr lang="fr-FR" err="1"/>
              <a:t>Text</a:t>
            </a:r>
            <a:r>
              <a:rPr lang="fr-FR"/>
              <a:t> = Arial 22pt</a:t>
            </a:r>
            <a:endParaRPr lang="fr-FR"/>
          </a:p>
          <a:p>
            <a:pPr lvl="1"/>
            <a:r>
              <a:rPr lang="fr-FR"/>
              <a:t>Deuxième niveau</a:t>
            </a:r>
            <a:endParaRPr lang="fr-FR"/>
          </a:p>
        </p:txBody>
      </p:sp>
      <p:sp>
        <p:nvSpPr>
          <p:cNvPr id="14" name="Titre 1"/>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 ">
    <p:spTree>
      <p:nvGrpSpPr>
        <p:cNvPr id="1" name=""/>
        <p:cNvGrpSpPr/>
        <p:nvPr/>
      </p:nvGrpSpPr>
      <p:grpSpPr>
        <a:xfrm>
          <a:off x="0" y="0"/>
          <a:ext cx="0" cy="0"/>
          <a:chOff x="0" y="0"/>
          <a:chExt cx="0" cy="0"/>
        </a:xfrm>
      </p:grpSpPr>
      <p:sp>
        <p:nvSpPr>
          <p:cNvPr id="11" name="Rectangle 10"/>
          <p:cNvSpPr/>
          <p:nvPr userDrawn="1"/>
        </p:nvSpPr>
        <p:spPr>
          <a:xfrm>
            <a:off x="8674100" y="0"/>
            <a:ext cx="86741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p>
        </p:txBody>
      </p:sp>
      <p:sp>
        <p:nvSpPr>
          <p:cNvPr id="15" name="Espace réservé du texte 14"/>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endParaRPr lang="fr-FR"/>
          </a:p>
        </p:txBody>
      </p:sp>
      <p:sp>
        <p:nvSpPr>
          <p:cNvPr id="17" name="Espace réservé du texte 16"/>
          <p:cNvSpPr>
            <a:spLocks noGrp="1"/>
          </p:cNvSpPr>
          <p:nvPr>
            <p:ph type="body" sz="quarter" idx="11" hasCustomPrompt="1"/>
          </p:nvPr>
        </p:nvSpPr>
        <p:spPr>
          <a:xfrm>
            <a:off x="650874" y="2818800"/>
            <a:ext cx="7372349" cy="307777"/>
          </a:xfrm>
        </p:spPr>
        <p:txBody>
          <a:bodyPr lIns="0" tIns="0" rIns="0" bIns="0">
            <a:spAutoFit/>
          </a:bodyPr>
          <a:lstStyle>
            <a:lvl1pPr marL="34925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vl2pPr>
              <a:defRPr/>
            </a:lvl2pPr>
          </a:lstStyle>
          <a:p>
            <a:pPr lvl="0"/>
            <a:r>
              <a:rPr lang="fr-FR" err="1"/>
              <a:t>Bulletpoint</a:t>
            </a:r>
            <a:r>
              <a:rPr lang="fr-FR"/>
              <a:t> and/or </a:t>
            </a:r>
            <a:r>
              <a:rPr lang="fr-FR" err="1"/>
              <a:t>Text</a:t>
            </a:r>
            <a:r>
              <a:rPr lang="fr-FR"/>
              <a:t> = Arial 22pt</a:t>
            </a:r>
            <a:endParaRPr lang="fr-FR"/>
          </a:p>
        </p:txBody>
      </p:sp>
      <p:sp>
        <p:nvSpPr>
          <p:cNvPr id="21" name="Espace réservé du texte 20"/>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endParaRPr lang="fr-FR"/>
          </a:p>
        </p:txBody>
      </p:sp>
      <p:sp>
        <p:nvSpPr>
          <p:cNvPr id="23" name="Espace réservé du texte 20"/>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endParaRPr lang="fr-FR"/>
          </a:p>
        </p:txBody>
      </p:sp>
      <p:sp>
        <p:nvSpPr>
          <p:cNvPr id="10" name="Slide Number Placeholder 5"/>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31" name="Rectangle 30"/>
          <p:cNvSpPr/>
          <p:nvPr userDrawn="1"/>
        </p:nvSpPr>
        <p:spPr>
          <a:xfrm>
            <a:off x="8674100" y="0"/>
            <a:ext cx="86741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0"/>
          </a:p>
        </p:txBody>
      </p:sp>
      <p:sp>
        <p:nvSpPr>
          <p:cNvPr id="3" name="Espace réservé pour une image  2"/>
          <p:cNvSpPr>
            <a:spLocks noGrp="1"/>
          </p:cNvSpPr>
          <p:nvPr>
            <p:ph type="pic" sz="quarter" idx="15" hasCustomPrompt="1"/>
          </p:nvPr>
        </p:nvSpPr>
        <p:spPr>
          <a:xfrm>
            <a:off x="9323914" y="650875"/>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0" name="Espace réservé pour une image  2"/>
          <p:cNvSpPr>
            <a:spLocks noGrp="1"/>
          </p:cNvSpPr>
          <p:nvPr>
            <p:ph type="pic" sz="quarter" idx="16" hasCustomPrompt="1"/>
          </p:nvPr>
        </p:nvSpPr>
        <p:spPr>
          <a:xfrm>
            <a:off x="13075481" y="611717"/>
            <a:ext cx="3600000" cy="2700000"/>
          </a:xfrm>
        </p:spPr>
        <p:txBody>
          <a:bodyPr anchor="ctr"/>
          <a:lstStyle>
            <a:lvl1pPr marL="0" marR="0" indent="0" algn="ctr" defTabSz="1300480" rtl="0" eaLnBrk="1" fontAlgn="auto" latinLnBrk="0" hangingPunct="1">
              <a:lnSpc>
                <a:spcPct val="90000"/>
              </a:lnSpc>
              <a:spcBef>
                <a:spcPts val="1420"/>
              </a:spcBef>
              <a:spcAft>
                <a:spcPts val="0"/>
              </a:spcAft>
              <a:buClrTx/>
              <a:buSzTx/>
              <a:buFont typeface="Arial" panose="020B0604020202020204" pitchFamily="34" charset="0"/>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4" name="Espace réservé pour une image  2"/>
          <p:cNvSpPr>
            <a:spLocks noGrp="1"/>
          </p:cNvSpPr>
          <p:nvPr>
            <p:ph type="pic" sz="quarter" idx="17" hasCustomPrompt="1"/>
          </p:nvPr>
        </p:nvSpPr>
        <p:spPr>
          <a:xfrm>
            <a:off x="9345757" y="3534641"/>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5" name="Espace réservé pour une image  2"/>
          <p:cNvSpPr>
            <a:spLocks noGrp="1"/>
          </p:cNvSpPr>
          <p:nvPr>
            <p:ph type="pic" sz="quarter" idx="18" hasCustomPrompt="1"/>
          </p:nvPr>
        </p:nvSpPr>
        <p:spPr>
          <a:xfrm>
            <a:off x="13097324" y="3495483"/>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7" name="Espace réservé du texte 16"/>
          <p:cNvSpPr>
            <a:spLocks noGrp="1"/>
          </p:cNvSpPr>
          <p:nvPr>
            <p:ph type="body" sz="quarter" idx="11" hasCustomPrompt="1"/>
          </p:nvPr>
        </p:nvSpPr>
        <p:spPr>
          <a:xfrm>
            <a:off x="650874" y="2818800"/>
            <a:ext cx="7372349" cy="307777"/>
          </a:xfrm>
        </p:spPr>
        <p:txBody>
          <a:bodyPr lIns="0" tIns="0" rIns="0" bIns="0">
            <a:spAutoFit/>
          </a:bodyPr>
          <a:lstStyle>
            <a:lvl1pPr marL="34925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a:t>
            </a:r>
            <a:r>
              <a:rPr lang="fr-FR"/>
              <a:t> and/or </a:t>
            </a:r>
            <a:r>
              <a:rPr lang="fr-FR" err="1"/>
              <a:t>Text</a:t>
            </a:r>
            <a:r>
              <a:rPr lang="fr-FR"/>
              <a:t> = Arial 22pt</a:t>
            </a:r>
            <a:endParaRPr lang="fr-FR"/>
          </a:p>
        </p:txBody>
      </p:sp>
      <p:sp>
        <p:nvSpPr>
          <p:cNvPr id="12" name="Espace réservé du texte 14"/>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endParaRPr lang="fr-FR"/>
          </a:p>
        </p:txBody>
      </p:sp>
      <p:sp>
        <p:nvSpPr>
          <p:cNvPr id="13" name="Slide Number Placeholder 5"/>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fld>
            <a:endParaRPr lang="fr-FR"/>
          </a:p>
        </p:txBody>
      </p:sp>
      <p:sp>
        <p:nvSpPr>
          <p:cNvPr id="14" name="Espace réservé du texte 20"/>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endParaRPr lang="fr-FR"/>
          </a:p>
        </p:txBody>
      </p:sp>
      <p:sp>
        <p:nvSpPr>
          <p:cNvPr id="15" name="Espace réservé du texte 20"/>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endParaRPr lang="fr-F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UMMARY 2">
    <p:spTree>
      <p:nvGrpSpPr>
        <p:cNvPr id="1" name=""/>
        <p:cNvGrpSpPr/>
        <p:nvPr/>
      </p:nvGrpSpPr>
      <p:grpSpPr>
        <a:xfrm>
          <a:off x="0" y="0"/>
          <a:ext cx="0" cy="0"/>
          <a:chOff x="0" y="0"/>
          <a:chExt cx="0" cy="0"/>
        </a:xfrm>
      </p:grpSpPr>
      <p:sp>
        <p:nvSpPr>
          <p:cNvPr id="27" name="Espace réservé du texte 16"/>
          <p:cNvSpPr>
            <a:spLocks noGrp="1"/>
          </p:cNvSpPr>
          <p:nvPr>
            <p:ph type="body" sz="quarter" idx="11" hasCustomPrompt="1"/>
          </p:nvPr>
        </p:nvSpPr>
        <p:spPr>
          <a:xfrm>
            <a:off x="650874" y="5791200"/>
            <a:ext cx="4935600" cy="615553"/>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br>
              <a:rPr lang="fr-FR"/>
            </a:br>
            <a:r>
              <a:rPr lang="fr-FR" err="1"/>
              <a:t>Bulletpoints</a:t>
            </a:r>
            <a:r>
              <a:rPr lang="fr-FR"/>
              <a:t> and/or </a:t>
            </a:r>
            <a:r>
              <a:rPr lang="fr-FR" err="1"/>
              <a:t>Text</a:t>
            </a:r>
            <a:r>
              <a:rPr lang="fr-FR"/>
              <a:t> = Arial 22pt</a:t>
            </a:r>
            <a:endParaRPr lang="fr-FR"/>
          </a:p>
        </p:txBody>
      </p:sp>
      <p:sp>
        <p:nvSpPr>
          <p:cNvPr id="28" name="Espace réservé du texte 20"/>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endParaRPr lang="fr-FR"/>
          </a:p>
        </p:txBody>
      </p:sp>
      <p:sp>
        <p:nvSpPr>
          <p:cNvPr id="30" name="Espace réservé du texte 20"/>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endParaRPr lang="fr-FR"/>
          </a:p>
        </p:txBody>
      </p:sp>
      <p:sp>
        <p:nvSpPr>
          <p:cNvPr id="32" name="Espace réservé du texte 16"/>
          <p:cNvSpPr>
            <a:spLocks noGrp="1"/>
          </p:cNvSpPr>
          <p:nvPr>
            <p:ph type="body" sz="quarter" idx="16" hasCustomPrompt="1"/>
          </p:nvPr>
        </p:nvSpPr>
        <p:spPr>
          <a:xfrm>
            <a:off x="11760200" y="5791200"/>
            <a:ext cx="4937124" cy="615553"/>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br>
              <a:rPr lang="fr-FR"/>
            </a:br>
            <a:r>
              <a:rPr lang="fr-FR" err="1"/>
              <a:t>Bulletpoints</a:t>
            </a:r>
            <a:r>
              <a:rPr lang="fr-FR"/>
              <a:t> and/or </a:t>
            </a:r>
            <a:r>
              <a:rPr lang="fr-FR" err="1"/>
              <a:t>Text</a:t>
            </a:r>
            <a:r>
              <a:rPr lang="fr-FR"/>
              <a:t> = Arial 22pt</a:t>
            </a:r>
            <a:endParaRPr lang="fr-FR"/>
          </a:p>
        </p:txBody>
      </p:sp>
      <p:sp>
        <p:nvSpPr>
          <p:cNvPr id="33" name="Espace réservé du texte 16"/>
          <p:cNvSpPr>
            <a:spLocks noGrp="1"/>
          </p:cNvSpPr>
          <p:nvPr>
            <p:ph type="body" sz="quarter" idx="17" hasCustomPrompt="1"/>
          </p:nvPr>
        </p:nvSpPr>
        <p:spPr>
          <a:xfrm>
            <a:off x="6280973" y="5791200"/>
            <a:ext cx="4937124" cy="677108"/>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marL="0" marR="0" lvl="0" indent="0" algn="l" defTabSz="1300480" rtl="0" eaLnBrk="1" fontAlgn="auto" latinLnBrk="0" hangingPunct="1">
              <a:lnSpc>
                <a:spcPct val="100000"/>
              </a:lnSpc>
              <a:spcBef>
                <a:spcPts val="300"/>
              </a:spcBef>
              <a:spcAft>
                <a:spcPts val="0"/>
              </a:spcAft>
              <a:buClrTx/>
              <a:buSzTx/>
              <a:buFont typeface="Arial" panose="020B0604020202020204" pitchFamily="34" charset="0"/>
              <a:buNone/>
              <a:defRPr/>
            </a:pPr>
            <a:r>
              <a:rPr lang="fr-FR" err="1"/>
              <a:t>Subtitle</a:t>
            </a:r>
            <a:r>
              <a:rPr lang="fr-FR"/>
              <a:t> = Arial Bold 22pt / </a:t>
            </a:r>
            <a:br>
              <a:rPr lang="fr-FR"/>
            </a:br>
            <a:r>
              <a:rPr lang="fr-FR" err="1"/>
              <a:t>Bulletpoints</a:t>
            </a:r>
            <a:r>
              <a:rPr lang="fr-FR"/>
              <a:t> and/or </a:t>
            </a:r>
            <a:r>
              <a:rPr lang="fr-FR" err="1"/>
              <a:t>Text</a:t>
            </a:r>
            <a:r>
              <a:rPr lang="fr-FR"/>
              <a:t> = Arial 22pt</a:t>
            </a:r>
            <a:endParaRPr lang="fr-FR"/>
          </a:p>
        </p:txBody>
      </p:sp>
      <p:cxnSp>
        <p:nvCxnSpPr>
          <p:cNvPr id="4" name="Connecteur droit 3"/>
          <p:cNvCxnSpPr/>
          <p:nvPr userDrawn="1"/>
        </p:nvCxnSpPr>
        <p:spPr>
          <a:xfrm>
            <a:off x="650874"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userDrawn="1"/>
        </p:nvCxnSpPr>
        <p:spPr>
          <a:xfrm>
            <a:off x="6280973"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userDrawn="1"/>
        </p:nvCxnSpPr>
        <p:spPr>
          <a:xfrm>
            <a:off x="11761724"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userDrawn="1"/>
        </p:nvCxnSpPr>
        <p:spPr>
          <a:xfrm>
            <a:off x="650874"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userDrawn="1"/>
        </p:nvCxnSpPr>
        <p:spPr>
          <a:xfrm>
            <a:off x="6280973"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userDrawn="1"/>
        </p:nvCxnSpPr>
        <p:spPr>
          <a:xfrm>
            <a:off x="11761724"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Espace réservé pour une image  2"/>
          <p:cNvSpPr>
            <a:spLocks noGrp="1"/>
          </p:cNvSpPr>
          <p:nvPr>
            <p:ph type="pic" sz="quarter" idx="15" hasCustomPrompt="1"/>
          </p:nvPr>
        </p:nvSpPr>
        <p:spPr>
          <a:xfrm>
            <a:off x="6280974" y="2113891"/>
            <a:ext cx="4935599" cy="3058849"/>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40" name="Espace réservé pour une image  2"/>
          <p:cNvSpPr>
            <a:spLocks noGrp="1"/>
          </p:cNvSpPr>
          <p:nvPr>
            <p:ph type="pic" sz="quarter" idx="18" hasCustomPrompt="1"/>
          </p:nvPr>
        </p:nvSpPr>
        <p:spPr>
          <a:xfrm>
            <a:off x="650875" y="2148120"/>
            <a:ext cx="5087998" cy="3024626"/>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42" name="Espace réservé pour une image  2"/>
          <p:cNvSpPr>
            <a:spLocks noGrp="1"/>
          </p:cNvSpPr>
          <p:nvPr>
            <p:ph type="pic" sz="quarter" idx="19" hasCustomPrompt="1"/>
          </p:nvPr>
        </p:nvSpPr>
        <p:spPr>
          <a:xfrm>
            <a:off x="11760200" y="2113891"/>
            <a:ext cx="4935599" cy="3058849"/>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2" name="Espace réservé du texte 14"/>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endParaRPr lang="fr-FR"/>
          </a:p>
        </p:txBody>
      </p:sp>
      <p:sp>
        <p:nvSpPr>
          <p:cNvPr id="18" name="Slide Number Placeholder 5"/>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fld>
            <a:endParaRPr lang="fr-F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689" y="519205"/>
            <a:ext cx="14962823" cy="1884938"/>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1192689" y="2596022"/>
            <a:ext cx="14962823" cy="6187563"/>
          </a:xfrm>
          <a:prstGeom prst="rect">
            <a:avLst/>
          </a:prstGeom>
        </p:spPr>
        <p:txBody>
          <a:bodyPr vert="horz" lIns="91440" tIns="45720" rIns="91440" bIns="45720" rtlCol="0">
            <a:normAutofit/>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1300480" rtl="0" eaLnBrk="1" latinLnBrk="0" hangingPunct="1">
        <a:lnSpc>
          <a:spcPts val="10000"/>
        </a:lnSpc>
        <a:spcBef>
          <a:spcPct val="0"/>
        </a:spcBef>
        <a:buNone/>
        <a:defRPr sz="8000" b="0" i="0" kern="1200">
          <a:solidFill>
            <a:schemeClr val="tx1"/>
          </a:solidFill>
          <a:latin typeface="Impact" panose="020B0806030902050204" pitchFamily="34" charset="0"/>
          <a:ea typeface="+mj-ea"/>
          <a:cs typeface="+mj-cs"/>
        </a:defRPr>
      </a:lvl1pPr>
    </p:titleStyle>
    <p:bodyStyle>
      <a:lvl1pPr marL="325120" indent="-325120" algn="l" defTabSz="1300480" rtl="0" eaLnBrk="1" latinLnBrk="0" hangingPunct="1">
        <a:lnSpc>
          <a:spcPct val="90000"/>
        </a:lnSpc>
        <a:spcBef>
          <a:spcPts val="1420"/>
        </a:spcBef>
        <a:buFont typeface="Arial" panose="020B0604020202020204" pitchFamily="34" charset="0"/>
        <a:buChar char="•"/>
        <a:defRPr sz="2200" b="1" i="0" kern="1200">
          <a:solidFill>
            <a:schemeClr val="tx1"/>
          </a:solidFill>
          <a:latin typeface="Arial" panose="020B0604020202020204" pitchFamily="34" charset="0"/>
          <a:ea typeface="+mn-ea"/>
          <a:cs typeface="Arial" panose="020B0604020202020204" pitchFamily="34" charset="0"/>
        </a:defRPr>
      </a:lvl1pPr>
      <a:lvl2pPr marL="975360"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625600"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75205"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4pPr>
      <a:lvl5pPr marL="2925445"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357568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6pPr>
      <a:lvl7pPr marL="422592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7pPr>
      <a:lvl8pPr marL="487616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8pPr>
      <a:lvl9pPr marL="552640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80" rtl="0" eaLnBrk="1" latinLnBrk="0" hangingPunct="1">
        <a:defRPr sz="2560" kern="1200">
          <a:solidFill>
            <a:schemeClr val="tx1"/>
          </a:solidFill>
          <a:latin typeface="+mn-lt"/>
          <a:ea typeface="+mn-ea"/>
          <a:cs typeface="+mn-cs"/>
        </a:defRPr>
      </a:lvl1pPr>
      <a:lvl2pPr marL="650240" algn="l" defTabSz="1300480" rtl="0" eaLnBrk="1" latinLnBrk="0" hangingPunct="1">
        <a:defRPr sz="2560" kern="1200">
          <a:solidFill>
            <a:schemeClr val="tx1"/>
          </a:solidFill>
          <a:latin typeface="+mn-lt"/>
          <a:ea typeface="+mn-ea"/>
          <a:cs typeface="+mn-cs"/>
        </a:defRPr>
      </a:lvl2pPr>
      <a:lvl3pPr marL="1300480" algn="l" defTabSz="1300480" rtl="0" eaLnBrk="1" latinLnBrk="0" hangingPunct="1">
        <a:defRPr sz="2560" kern="1200">
          <a:solidFill>
            <a:schemeClr val="tx1"/>
          </a:solidFill>
          <a:latin typeface="+mn-lt"/>
          <a:ea typeface="+mn-ea"/>
          <a:cs typeface="+mn-cs"/>
        </a:defRPr>
      </a:lvl3pPr>
      <a:lvl4pPr marL="1950720" algn="l" defTabSz="1300480" rtl="0" eaLnBrk="1" latinLnBrk="0" hangingPunct="1">
        <a:defRPr sz="2560" kern="1200">
          <a:solidFill>
            <a:schemeClr val="tx1"/>
          </a:solidFill>
          <a:latin typeface="+mn-lt"/>
          <a:ea typeface="+mn-ea"/>
          <a:cs typeface="+mn-cs"/>
        </a:defRPr>
      </a:lvl4pPr>
      <a:lvl5pPr marL="2600325" algn="l" defTabSz="1300480" rtl="0" eaLnBrk="1" latinLnBrk="0" hangingPunct="1">
        <a:defRPr sz="2560" kern="1200">
          <a:solidFill>
            <a:schemeClr val="tx1"/>
          </a:solidFill>
          <a:latin typeface="+mn-lt"/>
          <a:ea typeface="+mn-ea"/>
          <a:cs typeface="+mn-cs"/>
        </a:defRPr>
      </a:lvl5pPr>
      <a:lvl6pPr marL="3250565" algn="l" defTabSz="1300480" rtl="0" eaLnBrk="1" latinLnBrk="0" hangingPunct="1">
        <a:defRPr sz="2560" kern="1200">
          <a:solidFill>
            <a:schemeClr val="tx1"/>
          </a:solidFill>
          <a:latin typeface="+mn-lt"/>
          <a:ea typeface="+mn-ea"/>
          <a:cs typeface="+mn-cs"/>
        </a:defRPr>
      </a:lvl6pPr>
      <a:lvl7pPr marL="3900805" algn="l" defTabSz="1300480" rtl="0" eaLnBrk="1" latinLnBrk="0" hangingPunct="1">
        <a:defRPr sz="2560" kern="1200">
          <a:solidFill>
            <a:schemeClr val="tx1"/>
          </a:solidFill>
          <a:latin typeface="+mn-lt"/>
          <a:ea typeface="+mn-ea"/>
          <a:cs typeface="+mn-cs"/>
        </a:defRPr>
      </a:lvl7pPr>
      <a:lvl8pPr marL="4551045" algn="l" defTabSz="1300480" rtl="0" eaLnBrk="1" latinLnBrk="0" hangingPunct="1">
        <a:defRPr sz="2560" kern="1200">
          <a:solidFill>
            <a:schemeClr val="tx1"/>
          </a:solidFill>
          <a:latin typeface="+mn-lt"/>
          <a:ea typeface="+mn-ea"/>
          <a:cs typeface="+mn-cs"/>
        </a:defRPr>
      </a:lvl8pPr>
      <a:lvl9pPr marL="5201285" algn="l" defTabSz="130048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50558" y="5319981"/>
            <a:ext cx="4492913" cy="1360170"/>
          </a:xfrm>
        </p:spPr>
        <p:txBody>
          <a:bodyPr/>
          <a:lstStyle/>
          <a:p>
            <a:r>
              <a:rPr lang="fr-FR" dirty="0"/>
              <a:t>[Dr. AGBESSI K. G. Eric]</a:t>
            </a:r>
            <a:endParaRPr lang="fr-FR" dirty="0"/>
          </a:p>
          <a:p>
            <a:r>
              <a:rPr lang="fr-FR" dirty="0"/>
              <a:t>Contributeur CHM</a:t>
            </a:r>
            <a:endParaRPr lang="fr-FR" dirty="0"/>
          </a:p>
          <a:p>
            <a:r>
              <a:rPr lang="fr-FR" dirty="0"/>
              <a:t>Togo</a:t>
            </a:r>
            <a:endParaRPr lang="fr-FR" dirty="0"/>
          </a:p>
        </p:txBody>
      </p:sp>
      <p:sp>
        <p:nvSpPr>
          <p:cNvPr id="3" name="Espace réservé du texte 2"/>
          <p:cNvSpPr>
            <a:spLocks noGrp="1"/>
          </p:cNvSpPr>
          <p:nvPr>
            <p:ph type="body" sz="quarter" idx="11"/>
          </p:nvPr>
        </p:nvSpPr>
        <p:spPr/>
        <p:txBody>
          <a:bodyPr/>
          <a:lstStyle/>
          <a:p>
            <a:r>
              <a:rPr lang="fr-FR" dirty="0"/>
              <a:t>21.01.2026</a:t>
            </a:r>
            <a:endParaRPr lang="fr-FR" dirty="0"/>
          </a:p>
        </p:txBody>
      </p:sp>
      <p:sp>
        <p:nvSpPr>
          <p:cNvPr id="4" name="Titre 3"/>
          <p:cNvSpPr>
            <a:spLocks noGrp="1"/>
          </p:cNvSpPr>
          <p:nvPr>
            <p:ph type="title"/>
          </p:nvPr>
        </p:nvSpPr>
        <p:spPr>
          <a:xfrm>
            <a:off x="650558" y="431934"/>
            <a:ext cx="7128281" cy="3170099"/>
          </a:xfrm>
        </p:spPr>
        <p:txBody>
          <a:bodyPr/>
          <a:lstStyle/>
          <a:p>
            <a:r>
              <a:rPr lang="fr-FR" sz="7200" dirty="0"/>
              <a:t>Présentation des activités dans le cadre du CHM</a:t>
            </a:r>
            <a:endParaRPr lang="fr-FR" sz="7200" dirty="0"/>
          </a:p>
        </p:txBody>
      </p:sp>
      <p:sp>
        <p:nvSpPr>
          <p:cNvPr id="5" name="Espace réservé du texte 2"/>
          <p:cNvSpPr txBox="1"/>
          <p:nvPr/>
        </p:nvSpPr>
        <p:spPr>
          <a:xfrm>
            <a:off x="9663358" y="530788"/>
            <a:ext cx="7240685" cy="3404009"/>
          </a:xfrm>
          <a:prstGeom prst="rect">
            <a:avLst/>
          </a:prstGeom>
        </p:spPr>
        <p:txBody>
          <a:bodyPr vert="horz" wrap="square" lIns="0" tIns="0" rIns="0" bIns="0" rtlCol="0">
            <a:spAutoFit/>
          </a:bodyPr>
          <a:lstStyle>
            <a:lvl1pPr marL="0" indent="0" algn="r" defTabSz="1300480" rtl="0" eaLnBrk="1" latinLnBrk="0" hangingPunct="1">
              <a:lnSpc>
                <a:spcPct val="90000"/>
              </a:lnSpc>
              <a:spcBef>
                <a:spcPts val="1420"/>
              </a:spcBef>
              <a:buFont typeface="Arial" panose="020B0604020202020204" pitchFamily="34" charset="0"/>
              <a:buNone/>
              <a:defRPr sz="2400" b="0" i="0" kern="1200">
                <a:solidFill>
                  <a:schemeClr val="tx1"/>
                </a:solidFill>
                <a:latin typeface="Impact" panose="020B0806030902050204" pitchFamily="34" charset="0"/>
                <a:ea typeface="+mn-ea"/>
                <a:cs typeface="Arial" panose="020B0604020202020204" pitchFamily="34" charset="0"/>
              </a:defRPr>
            </a:lvl1pPr>
            <a:lvl2pPr marL="975360"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625600"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75205"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4pPr>
            <a:lvl5pPr marL="2925445"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357568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6pPr>
            <a:lvl7pPr marL="422592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7pPr>
            <a:lvl8pPr marL="487616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8pPr>
            <a:lvl9pPr marL="552640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9pPr>
          </a:lstStyle>
          <a:p>
            <a:pPr algn="l"/>
            <a:r>
              <a:rPr lang="fr-FR" dirty="0">
                <a:solidFill>
                  <a:schemeClr val="bg1"/>
                </a:solidFill>
              </a:rPr>
              <a:t>Sommaire</a:t>
            </a:r>
            <a:endParaRPr lang="fr-FR" dirty="0">
              <a:solidFill>
                <a:schemeClr val="bg1"/>
              </a:solidFill>
            </a:endParaRPr>
          </a:p>
          <a:p>
            <a:pPr algn="l"/>
            <a:endParaRPr lang="fr-FR" dirty="0">
              <a:solidFill>
                <a:schemeClr val="bg1"/>
              </a:solidFill>
            </a:endParaRPr>
          </a:p>
          <a:p>
            <a:pPr marL="457200" indent="-457200" algn="l">
              <a:buFont typeface="+mj-lt"/>
              <a:buAutoNum type="arabicPeriod"/>
            </a:pPr>
            <a:r>
              <a:rPr lang="fr-FR" dirty="0">
                <a:solidFill>
                  <a:schemeClr val="bg1"/>
                </a:solidFill>
              </a:rPr>
              <a:t>Sommaire des activités menées</a:t>
            </a:r>
            <a:endParaRPr lang="fr-FR" dirty="0">
              <a:solidFill>
                <a:schemeClr val="bg1"/>
              </a:solidFill>
            </a:endParaRPr>
          </a:p>
          <a:p>
            <a:pPr marL="457200" indent="-457200" algn="l">
              <a:buFont typeface="+mj-lt"/>
              <a:buAutoNum type="arabicPeriod"/>
            </a:pPr>
            <a:r>
              <a:rPr lang="fr-FR" dirty="0">
                <a:solidFill>
                  <a:schemeClr val="bg1"/>
                </a:solidFill>
              </a:rPr>
              <a:t>Développements et mises à jour du CHM</a:t>
            </a:r>
            <a:endParaRPr lang="fr-FR" dirty="0">
              <a:solidFill>
                <a:schemeClr val="bg1"/>
              </a:solidFill>
            </a:endParaRPr>
          </a:p>
          <a:p>
            <a:pPr marL="457200" indent="-457200" algn="l">
              <a:buFont typeface="+mj-lt"/>
              <a:buAutoNum type="arabicPeriod"/>
            </a:pPr>
            <a:r>
              <a:rPr lang="en-GB" dirty="0" err="1">
                <a:solidFill>
                  <a:schemeClr val="bg1"/>
                </a:solidFill>
              </a:rPr>
              <a:t>Partenariats</a:t>
            </a:r>
            <a:r>
              <a:rPr lang="en-GB" dirty="0">
                <a:solidFill>
                  <a:schemeClr val="bg1"/>
                </a:solidFill>
              </a:rPr>
              <a:t> et collaborations</a:t>
            </a:r>
            <a:endParaRPr lang="en-GB" dirty="0">
              <a:solidFill>
                <a:schemeClr val="bg1"/>
              </a:solidFill>
            </a:endParaRPr>
          </a:p>
          <a:p>
            <a:pPr marL="457200" indent="-457200" algn="l">
              <a:buFont typeface="+mj-lt"/>
              <a:buAutoNum type="arabicPeriod"/>
            </a:pPr>
            <a:r>
              <a:rPr lang="fr-FR" dirty="0">
                <a:solidFill>
                  <a:schemeClr val="bg1"/>
                </a:solidFill>
              </a:rPr>
              <a:t>Défis rencontrés et leçons apprises</a:t>
            </a:r>
            <a:endParaRPr lang="fr-FR" dirty="0">
              <a:solidFill>
                <a:schemeClr val="bg1"/>
              </a:solidFill>
            </a:endParaRPr>
          </a:p>
          <a:p>
            <a:pPr marL="457200" indent="-457200" algn="l">
              <a:buFont typeface="+mj-lt"/>
              <a:buAutoNum type="arabicPeriod"/>
            </a:pPr>
            <a:r>
              <a:rPr lang="fr-FR" dirty="0">
                <a:solidFill>
                  <a:schemeClr val="bg1"/>
                </a:solidFill>
              </a:rPr>
              <a:t>Perspectives et prochaines étapes pour le CHM</a:t>
            </a:r>
            <a:endParaRPr lang="fr-FR" dirty="0">
              <a:solidFill>
                <a:schemeClr val="bg1"/>
              </a:solidFill>
            </a:endParaRPr>
          </a:p>
        </p:txBody>
      </p:sp>
      <p:pic>
        <p:nvPicPr>
          <p:cNvPr id="8" name="Image 7"/>
          <p:cNvPicPr/>
          <p:nvPr/>
        </p:nvPicPr>
        <p:blipFill rotWithShape="1">
          <a:blip r:embed="rId1"/>
          <a:srcRect l="2179" t="9092" r="-107" b="5072"/>
          <a:stretch>
            <a:fillRect/>
          </a:stretch>
        </p:blipFill>
        <p:spPr bwMode="auto">
          <a:xfrm>
            <a:off x="5008245" y="4876800"/>
            <a:ext cx="8396605" cy="4961890"/>
          </a:xfrm>
          <a:prstGeom prst="rect">
            <a:avLst/>
          </a:prstGeom>
          <a:ln w="38100" cap="sq" cmpd="thickThin">
            <a:solidFill>
              <a:srgbClr val="000000"/>
            </a:solidFill>
            <a:prstDash val="solid"/>
            <a:miter lim="800000"/>
            <a:headEnd/>
            <a:tailEnd/>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650874" y="2139179"/>
            <a:ext cx="7372349" cy="2846705"/>
          </a:xfrm>
        </p:spPr>
        <p:txBody>
          <a:bodyPr/>
          <a:lstStyle/>
          <a:p>
            <a:pPr marL="0" indent="0">
              <a:buNone/>
            </a:pPr>
            <a:r>
              <a:rPr lang="fr-FR" altLang="en-US" dirty="0"/>
              <a:t>Le CHM-Togo a répondu à certains appels de projets de sensibilisé mais n’a pas été retenu compte de tenu de certaines insuffisances. Les sensibilisations sur le CHM se sont poursuivie, l’importance d’élargir le réseau des contributeurs pour de meilleures contributions ont été objets d’échanges avec les acteurs au cours de l’année.  </a:t>
            </a:r>
            <a:endParaRPr lang="en-US" dirty="0"/>
          </a:p>
          <a:p>
            <a:pPr marL="0" indent="0">
              <a:buNone/>
            </a:pPr>
            <a:r>
              <a:rPr lang="fr-FR" altLang="en-US" dirty="0"/>
              <a:t>le grand acquis reste la migration du PTK au format Bioland</a:t>
            </a:r>
            <a:endParaRPr lang="en-US" dirty="0"/>
          </a:p>
          <a:p>
            <a:endParaRPr lang="x-none" dirty="0"/>
          </a:p>
        </p:txBody>
      </p:sp>
      <p:sp>
        <p:nvSpPr>
          <p:cNvPr id="6" name="Espace réservé du numéro de diapositive 5"/>
          <p:cNvSpPr>
            <a:spLocks noGrp="1"/>
          </p:cNvSpPr>
          <p:nvPr>
            <p:ph type="sldNum" sz="quarter" idx="4"/>
          </p:nvPr>
        </p:nvSpPr>
        <p:spPr/>
        <p:txBody>
          <a:bodyPr/>
          <a:lstStyle/>
          <a:p>
            <a:fld id="{0EDF5173-184C-1B4B-8899-5CD0872459C6}" type="slidenum">
              <a:rPr lang="fr-FR" smtClean="0"/>
            </a:fld>
            <a:endParaRPr lang="fr-FR"/>
          </a:p>
        </p:txBody>
      </p:sp>
      <p:sp>
        <p:nvSpPr>
          <p:cNvPr id="14" name="Espace réservé du texte 6"/>
          <p:cNvSpPr>
            <a:spLocks noGrp="1"/>
          </p:cNvSpPr>
          <p:nvPr>
            <p:ph type="body" sz="quarter" idx="10"/>
          </p:nvPr>
        </p:nvSpPr>
        <p:spPr>
          <a:xfrm>
            <a:off x="650874" y="650875"/>
            <a:ext cx="8023225" cy="577081"/>
          </a:xfrm>
        </p:spPr>
        <p:txBody>
          <a:bodyPr>
            <a:noAutofit/>
          </a:bodyPr>
          <a:lstStyle/>
          <a:p>
            <a:pPr marL="457200" indent="-457200">
              <a:buFont typeface="+mj-lt"/>
              <a:buAutoNum type="arabicPeriod"/>
            </a:pPr>
            <a:r>
              <a:rPr lang="fr-FR" sz="3200" dirty="0"/>
              <a:t>Sommaire des activités menées</a:t>
            </a:r>
            <a:endParaRPr lang="fr-FR" sz="3200" dirty="0"/>
          </a:p>
        </p:txBody>
      </p:sp>
      <p:pic>
        <p:nvPicPr>
          <p:cNvPr id="8197" name="Picture 2"/>
          <p:cNvPicPr>
            <a:picLocks noChangeAspect="1" noChangeArrowheads="1"/>
          </p:cNvPicPr>
          <p:nvPr/>
        </p:nvPicPr>
        <p:blipFill>
          <a:blip r:embed="rId1">
            <a:extLst>
              <a:ext uri="{28A0092B-C50C-407E-A947-70E740481C1C}">
                <a14:useLocalDpi xmlns:a14="http://schemas.microsoft.com/office/drawing/2010/main" val="0"/>
              </a:ext>
            </a:extLst>
          </a:blip>
          <a:srcRect t="11957" r="1984" b="5020"/>
          <a:stretch>
            <a:fillRect/>
          </a:stretch>
        </p:blipFill>
        <p:spPr bwMode="auto">
          <a:xfrm>
            <a:off x="10321925" y="1710055"/>
            <a:ext cx="5876290" cy="3850640"/>
          </a:xfrm>
          <a:prstGeom prst="rect">
            <a:avLst/>
          </a:prstGeom>
          <a:ln w="9525">
            <a:solidFill>
              <a:srgbClr val="000000"/>
            </a:solidFill>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650874" y="2139179"/>
            <a:ext cx="7372349" cy="7155815"/>
          </a:xfrm>
        </p:spPr>
        <p:txBody>
          <a:bodyPr/>
          <a:lstStyle/>
          <a:p>
            <a:r>
              <a:rPr lang="fr-FR" altLang="en-US" dirty="0"/>
              <a:t>L’équipe du CHM a eu à participer à certaines activités</a:t>
            </a:r>
            <a:r>
              <a:rPr lang="en-US" dirty="0"/>
              <a:t> : </a:t>
            </a:r>
            <a:endParaRPr lang="en-US" dirty="0"/>
          </a:p>
          <a:p>
            <a:endParaRPr lang="en-US" dirty="0"/>
          </a:p>
          <a:p>
            <a:pPr marL="457200">
              <a:buFont typeface="+mj-lt"/>
              <a:buAutoNum type="arabicPeriod"/>
            </a:pPr>
            <a:r>
              <a:rPr lang="en-US" dirty="0"/>
              <a:t>Inclusion du CHM dans </a:t>
            </a:r>
            <a:r>
              <a:rPr lang="en-US" dirty="0" err="1"/>
              <a:t>votre</a:t>
            </a:r>
            <a:r>
              <a:rPr lang="en-US" dirty="0"/>
              <a:t> SPANB</a:t>
            </a:r>
            <a:r>
              <a:rPr lang="fr-FR" altLang="en-US" dirty="0"/>
              <a:t>: Cela n’a pas été automtique et systématique mais l’équipe du CHM a été informée de bout en bout en raison de sa proximité avec la direction technique de coordination de la SPANB</a:t>
            </a:r>
            <a:endParaRPr lang="fr-FR" altLang="en-US" dirty="0"/>
          </a:p>
          <a:p>
            <a:pPr marL="0" indent="0">
              <a:buFont typeface="+mj-lt"/>
              <a:buNone/>
            </a:pPr>
            <a:endParaRPr lang="en-US" dirty="0"/>
          </a:p>
          <a:p>
            <a:pPr marL="457200">
              <a:buFont typeface="+mj-lt"/>
              <a:buAutoNum type="arabicPeriod"/>
            </a:pPr>
            <a:r>
              <a:rPr lang="en-US" dirty="0"/>
              <a:t>Nombre des pages </a:t>
            </a:r>
            <a:r>
              <a:rPr lang="en-US" dirty="0" err="1"/>
              <a:t>ajoutées</a:t>
            </a:r>
            <a:r>
              <a:rPr lang="en-US" dirty="0"/>
              <a:t> </a:t>
            </a:r>
            <a:r>
              <a:rPr lang="en-US" dirty="0" err="1"/>
              <a:t>depuis</a:t>
            </a:r>
            <a:r>
              <a:rPr lang="en-US" dirty="0"/>
              <a:t> </a:t>
            </a:r>
            <a:r>
              <a:rPr lang="en-US" dirty="0" err="1"/>
              <a:t>l’atelier</a:t>
            </a:r>
            <a:r>
              <a:rPr lang="en-US" dirty="0"/>
              <a:t> de Bruxelles, 2024</a:t>
            </a:r>
            <a:r>
              <a:rPr lang="fr-FR" altLang="en-US" dirty="0"/>
              <a:t>: Une dizaine de pages ont été rendues officielles aux auditeurs de la plateforme. </a:t>
            </a:r>
            <a:endParaRPr lang="fr-FR" altLang="en-US" dirty="0"/>
          </a:p>
          <a:p>
            <a:pPr marL="457200">
              <a:buFont typeface="+mj-lt"/>
              <a:buAutoNum type="arabicPeriod"/>
            </a:pPr>
            <a:endParaRPr lang="en-US" dirty="0"/>
          </a:p>
          <a:p>
            <a:pPr marL="457200">
              <a:buFont typeface="+mj-lt"/>
              <a:buAutoNum type="arabicPeriod"/>
            </a:pPr>
            <a:r>
              <a:rPr lang="en-US" dirty="0"/>
              <a:t>Participation des </a:t>
            </a:r>
            <a:r>
              <a:rPr lang="en-US" dirty="0" err="1"/>
              <a:t>acteurs</a:t>
            </a:r>
            <a:r>
              <a:rPr lang="en-US" dirty="0"/>
              <a:t> dans la mise à jour de </a:t>
            </a:r>
            <a:r>
              <a:rPr lang="en-US" dirty="0" err="1"/>
              <a:t>votre</a:t>
            </a:r>
            <a:r>
              <a:rPr lang="en-US" dirty="0"/>
              <a:t> CHM</a:t>
            </a:r>
            <a:r>
              <a:rPr lang="fr-FR" altLang="en-US" dirty="0"/>
              <a:t>: La participation des acteurs dans la mise en oeuvre à jour du CHM a été effective même si leur implication reste  moyenne en raison des moyens limités</a:t>
            </a:r>
            <a:endParaRPr lang="fr-FR" altLang="en-US" dirty="0"/>
          </a:p>
          <a:p>
            <a:pPr marL="0" indent="0">
              <a:buFont typeface="+mj-lt"/>
              <a:buNone/>
            </a:pPr>
            <a:endParaRPr lang="en-US" dirty="0"/>
          </a:p>
          <a:p>
            <a:pPr marL="457200">
              <a:buFont typeface="+mj-lt"/>
              <a:buAutoNum type="arabicPeriod"/>
            </a:pPr>
            <a:r>
              <a:rPr lang="en-US" dirty="0" err="1"/>
              <a:t>Utilisation</a:t>
            </a:r>
            <a:r>
              <a:rPr lang="en-US" dirty="0"/>
              <a:t> du CHM pour le 7ième rapport national</a:t>
            </a:r>
            <a:endParaRPr lang="en-US" dirty="0"/>
          </a:p>
          <a:p>
            <a:pPr marL="0" indent="0">
              <a:buFont typeface="+mj-lt"/>
              <a:buNone/>
            </a:pPr>
            <a:endParaRPr lang="fr-FR" altLang="x-none" dirty="0"/>
          </a:p>
          <a:p>
            <a:pPr marL="0" indent="0">
              <a:buFont typeface="+mj-lt"/>
              <a:buNone/>
            </a:pPr>
            <a:r>
              <a:rPr lang="fr-FR" altLang="x-none" dirty="0"/>
              <a:t>L’équipe a été associée à travers les cannaux d’informations officielles</a:t>
            </a:r>
            <a:endParaRPr lang="fr-FR" altLang="x-none" dirty="0"/>
          </a:p>
        </p:txBody>
      </p:sp>
      <p:sp>
        <p:nvSpPr>
          <p:cNvPr id="6" name="Espace réservé du numéro de diapositive 5"/>
          <p:cNvSpPr>
            <a:spLocks noGrp="1"/>
          </p:cNvSpPr>
          <p:nvPr>
            <p:ph type="sldNum" sz="quarter" idx="4"/>
          </p:nvPr>
        </p:nvSpPr>
        <p:spPr/>
        <p:txBody>
          <a:bodyPr/>
          <a:lstStyle/>
          <a:p>
            <a:fld id="{0EDF5173-184C-1B4B-8899-5CD0872459C6}" type="slidenum">
              <a:rPr lang="fr-FR" smtClean="0"/>
            </a:fld>
            <a:endParaRPr lang="fr-FR"/>
          </a:p>
        </p:txBody>
      </p:sp>
      <p:sp>
        <p:nvSpPr>
          <p:cNvPr id="14" name="Espace réservé du texte 6"/>
          <p:cNvSpPr>
            <a:spLocks noGrp="1"/>
          </p:cNvSpPr>
          <p:nvPr>
            <p:ph type="body" sz="quarter" idx="10"/>
          </p:nvPr>
        </p:nvSpPr>
        <p:spPr>
          <a:xfrm>
            <a:off x="650874" y="650875"/>
            <a:ext cx="8023225" cy="577081"/>
          </a:xfrm>
        </p:spPr>
        <p:txBody>
          <a:bodyPr>
            <a:noAutofit/>
          </a:bodyPr>
          <a:lstStyle/>
          <a:p>
            <a:r>
              <a:rPr lang="fr-FR" sz="3200" dirty="0"/>
              <a:t>2. Développements et mises à jour du CHM</a:t>
            </a:r>
            <a:endParaRPr lang="fr-FR" sz="3200" dirty="0"/>
          </a:p>
        </p:txBody>
      </p:sp>
      <p:sp>
        <p:nvSpPr>
          <p:cNvPr id="18" name="Espace réservé du texte 2"/>
          <p:cNvSpPr txBox="1"/>
          <p:nvPr/>
        </p:nvSpPr>
        <p:spPr>
          <a:xfrm>
            <a:off x="9465360" y="2139178"/>
            <a:ext cx="7372349" cy="307340"/>
          </a:xfrm>
          <a:prstGeom prst="rect">
            <a:avLst/>
          </a:prstGeom>
        </p:spPr>
        <p:txBody>
          <a:bodyPr vert="horz" lIns="0" tIns="0" rIns="0" bIns="0" rtlCol="0">
            <a:spAutoFit/>
          </a:bodyPr>
          <a:lstStyle>
            <a:lvl1pPr marL="349250" indent="-457200" algn="l" defTabSz="1300480" rtl="0" eaLnBrk="1" latinLnBrk="0" hangingPunct="1">
              <a:lnSpc>
                <a:spcPts val="2400"/>
              </a:lnSpc>
              <a:spcBef>
                <a:spcPts val="300"/>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975360"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625600"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75205"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4pPr>
            <a:lvl5pPr marL="2925445" indent="-325120" algn="l" defTabSz="1300480" rtl="0" eaLnBrk="1" latinLnBrk="0" hangingPunct="1">
              <a:lnSpc>
                <a:spcPct val="90000"/>
              </a:lnSpc>
              <a:spcBef>
                <a:spcPts val="710"/>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357568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6pPr>
            <a:lvl7pPr marL="422592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7pPr>
            <a:lvl8pPr marL="487616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8pPr>
            <a:lvl9pPr marL="5526405" indent="-325120" algn="l" defTabSz="1300480" rtl="0" eaLnBrk="1" latinLnBrk="0" hangingPunct="1">
              <a:lnSpc>
                <a:spcPct val="90000"/>
              </a:lnSpc>
              <a:spcBef>
                <a:spcPts val="710"/>
              </a:spcBef>
              <a:buFont typeface="Arial" panose="020B0604020202020204" pitchFamily="34" charset="0"/>
              <a:buChar char="•"/>
              <a:defRPr sz="2560" kern="1200">
                <a:solidFill>
                  <a:schemeClr val="tx1"/>
                </a:solidFill>
                <a:latin typeface="+mn-lt"/>
                <a:ea typeface="+mn-ea"/>
                <a:cs typeface="+mn-cs"/>
              </a:defRPr>
            </a:lvl9pPr>
          </a:lstStyle>
          <a:p>
            <a:r>
              <a:rPr lang="fr-FR" altLang="en-US" dirty="0"/>
              <a:t> </a:t>
            </a:r>
            <a:endParaRPr lang="fr-FR" altLang="en-US" dirty="0"/>
          </a:p>
        </p:txBody>
      </p:sp>
      <p:pic>
        <p:nvPicPr>
          <p:cNvPr id="5" name="Image 4"/>
          <p:cNvPicPr>
            <a:picLocks noChangeAspect="1"/>
          </p:cNvPicPr>
          <p:nvPr/>
        </p:nvPicPr>
        <p:blipFill>
          <a:blip r:embed="rId1"/>
          <a:srcRect l="11446" t="15297" r="14091" b="-518"/>
          <a:stretch>
            <a:fillRect/>
          </a:stretch>
        </p:blipFill>
        <p:spPr>
          <a:xfrm>
            <a:off x="8129270" y="0"/>
            <a:ext cx="9218930" cy="97523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650874" y="2139179"/>
            <a:ext cx="7372349" cy="1230630"/>
          </a:xfrm>
        </p:spPr>
        <p:txBody>
          <a:bodyPr/>
          <a:lstStyle/>
          <a:p>
            <a:r>
              <a:rPr lang="fr-FR" altLang="x-none" dirty="0"/>
              <a:t>Consciente de l’apport important des partenariats et des collaborations, le CHM-Togo poursuit les sensibilisations par rapport aux implications des partenaires dans la mise en oeuvre des activités</a:t>
            </a:r>
            <a:endParaRPr lang="fr-FR" altLang="x-none" dirty="0"/>
          </a:p>
        </p:txBody>
      </p:sp>
      <p:sp>
        <p:nvSpPr>
          <p:cNvPr id="6" name="Espace réservé du numéro de diapositive 5"/>
          <p:cNvSpPr>
            <a:spLocks noGrp="1"/>
          </p:cNvSpPr>
          <p:nvPr>
            <p:ph type="sldNum" sz="quarter" idx="4"/>
          </p:nvPr>
        </p:nvSpPr>
        <p:spPr/>
        <p:txBody>
          <a:bodyPr/>
          <a:lstStyle/>
          <a:p>
            <a:fld id="{0EDF5173-184C-1B4B-8899-5CD0872459C6}" type="slidenum">
              <a:rPr lang="fr-FR" smtClean="0"/>
            </a:fld>
            <a:endParaRPr lang="fr-FR"/>
          </a:p>
        </p:txBody>
      </p:sp>
      <p:sp>
        <p:nvSpPr>
          <p:cNvPr id="14" name="Espace réservé du texte 6"/>
          <p:cNvSpPr>
            <a:spLocks noGrp="1"/>
          </p:cNvSpPr>
          <p:nvPr>
            <p:ph type="body" sz="quarter" idx="10"/>
          </p:nvPr>
        </p:nvSpPr>
        <p:spPr>
          <a:xfrm>
            <a:off x="650874" y="650875"/>
            <a:ext cx="8023225" cy="577081"/>
          </a:xfrm>
        </p:spPr>
        <p:txBody>
          <a:bodyPr>
            <a:noAutofit/>
          </a:bodyPr>
          <a:lstStyle/>
          <a:p>
            <a:r>
              <a:rPr lang="en-GB" sz="3200" dirty="0"/>
              <a:t>3. </a:t>
            </a:r>
            <a:r>
              <a:rPr lang="en-GB" sz="3200" dirty="0" err="1"/>
              <a:t>Partenariats</a:t>
            </a:r>
            <a:r>
              <a:rPr lang="en-GB" sz="3200" dirty="0"/>
              <a:t> et collaborations</a:t>
            </a:r>
            <a:endParaRPr lang="en-GB" sz="3200" dirty="0"/>
          </a:p>
        </p:txBody>
      </p:sp>
      <p:pic>
        <p:nvPicPr>
          <p:cNvPr id="8197" name="Image 4" descr="Migration: Amazon.fr: Benjamin Renner, Guylo Homsy: DVD et Blu-ray"/>
          <p:cNvPicPr>
            <a:picLocks noChangeAspect="1"/>
          </p:cNvPicPr>
          <p:nvPr/>
        </p:nvPicPr>
        <p:blipFill>
          <a:blip r:embed="rId1"/>
          <a:srcRect l="15565" r="20897" b="5930"/>
          <a:stretch>
            <a:fillRect/>
          </a:stretch>
        </p:blipFill>
        <p:spPr>
          <a:xfrm>
            <a:off x="9116695" y="1851025"/>
            <a:ext cx="7759700" cy="617029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0EDF5173-184C-1B4B-8899-5CD0872459C6}" type="slidenum">
              <a:rPr lang="fr-FR" smtClean="0"/>
            </a:fld>
            <a:endParaRPr lang="fr-FR"/>
          </a:p>
        </p:txBody>
      </p:sp>
      <p:sp>
        <p:nvSpPr>
          <p:cNvPr id="14" name="Espace réservé du texte 6"/>
          <p:cNvSpPr>
            <a:spLocks noGrp="1"/>
          </p:cNvSpPr>
          <p:nvPr>
            <p:ph type="body" sz="quarter" idx="10"/>
          </p:nvPr>
        </p:nvSpPr>
        <p:spPr>
          <a:xfrm>
            <a:off x="650874" y="650875"/>
            <a:ext cx="8023225" cy="577081"/>
          </a:xfrm>
        </p:spPr>
        <p:txBody>
          <a:bodyPr>
            <a:noAutofit/>
          </a:bodyPr>
          <a:lstStyle/>
          <a:p>
            <a:r>
              <a:rPr lang="fr-FR" sz="3200" dirty="0"/>
              <a:t>4. Défis rencontrés et leçons apprises</a:t>
            </a:r>
            <a:endParaRPr lang="fr-FR" sz="3200" dirty="0"/>
          </a:p>
        </p:txBody>
      </p:sp>
      <p:sp>
        <p:nvSpPr>
          <p:cNvPr id="2" name="Zone de texte 1"/>
          <p:cNvSpPr txBox="1"/>
          <p:nvPr/>
        </p:nvSpPr>
        <p:spPr>
          <a:xfrm>
            <a:off x="325120" y="2784475"/>
            <a:ext cx="7979410" cy="6088380"/>
          </a:xfrm>
          <a:prstGeom prst="rect">
            <a:avLst/>
          </a:prstGeom>
          <a:noFill/>
        </p:spPr>
        <p:txBody>
          <a:bodyPr wrap="square" rtlCol="0" anchor="t">
            <a:noAutofit/>
          </a:bodyPr>
          <a:p>
            <a:pPr marL="0" marR="0" lvl="0" indent="0" algn="just" defTabSz="457200" rtl="0" eaLnBrk="1" fontAlgn="auto" latinLnBrk="0" hangingPunct="1">
              <a:lnSpc>
                <a:spcPct val="90000"/>
              </a:lnSpc>
              <a:spcBef>
                <a:spcPts val="750"/>
              </a:spcBef>
              <a:spcAft>
                <a:spcPts val="0"/>
              </a:spcAft>
              <a:buClr>
                <a:schemeClr val="bg2">
                  <a:lumMod val="40000"/>
                  <a:lumOff val="60000"/>
                </a:schemeClr>
              </a:buClr>
              <a:buSzTx/>
              <a:buFont typeface="Wingdings 3" panose="05040102010807070707" pitchFamily="18" charset="2"/>
              <a:buNone/>
              <a:defRPr/>
            </a:pPr>
            <a:endParaRPr kumimoji="0" lang="fr-FR"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Char char="•"/>
              <a:defRPr/>
            </a:pPr>
            <a:r>
              <a:rPr lang="fr-FR" altLang="en-US" sz="2800" kern="0" noProof="0" dirty="0">
                <a:ln>
                  <a:noFill/>
                </a:ln>
                <a:solidFill>
                  <a:schemeClr val="tx1"/>
                </a:solidFill>
                <a:effectLst>
                  <a:outerShdw blurRad="38100" dist="38100" dir="2700000" algn="tl">
                    <a:srgbClr val="000000"/>
                  </a:outerShdw>
                </a:effectLst>
                <a:uLnTx/>
                <a:uFillTx/>
                <a:latin typeface="Times New Roman" panose="02020603050405020304"/>
                <a:sym typeface="+mn-ea"/>
              </a:rPr>
              <a:t>Manque de moyens </a:t>
            </a:r>
            <a:r>
              <a:rPr lang="fr-FR" altLang="en-US" sz="2800" kern="0" noProof="0" dirty="0" smtClean="0">
                <a:ln>
                  <a:noFill/>
                </a:ln>
                <a:solidFill>
                  <a:schemeClr val="tx1"/>
                </a:solidFill>
                <a:effectLst>
                  <a:outerShdw blurRad="38100" dist="38100" dir="2700000" algn="tl">
                    <a:srgbClr val="000000"/>
                  </a:outerShdw>
                </a:effectLst>
                <a:uLnTx/>
                <a:uFillTx/>
                <a:latin typeface="Times New Roman" panose="02020603050405020304"/>
                <a:sym typeface="+mn-ea"/>
              </a:rPr>
              <a:t>informatiques;</a:t>
            </a:r>
            <a:endParaRPr kumimoji="0" lang="fr-FR"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a:ea typeface="+mn-ea"/>
              <a:cs typeface="+mn-cs"/>
            </a:endParaRPr>
          </a:p>
          <a:p>
            <a:pPr marL="457200" marR="0" lvl="0" indent="-45720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Char char="•"/>
              <a:defRPr/>
            </a:pPr>
            <a:endParaRPr kumimoji="0" lang="fr-FR"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a:ea typeface="+mn-ea"/>
              <a:cs typeface="+mn-cs"/>
            </a:endParaRPr>
          </a:p>
          <a:p>
            <a:pPr marL="457200" marR="0" lvl="0" indent="-45720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Char char="•"/>
              <a:defRPr/>
            </a:pPr>
            <a:r>
              <a:rPr lang="fr-FR" altLang="en-US" sz="2800" kern="0" noProof="0" dirty="0">
                <a:ln>
                  <a:noFill/>
                </a:ln>
                <a:solidFill>
                  <a:schemeClr val="tx1"/>
                </a:solidFill>
                <a:effectLst>
                  <a:outerShdw blurRad="38100" dist="38100" dir="2700000" algn="tl">
                    <a:srgbClr val="000000"/>
                  </a:outerShdw>
                </a:effectLst>
                <a:uLnTx/>
                <a:uFillTx/>
                <a:latin typeface="Times New Roman" panose="02020603050405020304"/>
                <a:sym typeface="+mn-ea"/>
              </a:rPr>
              <a:t>Accessibilités à </a:t>
            </a:r>
            <a:r>
              <a:rPr lang="fr-FR" altLang="en-US" sz="2800" kern="0" noProof="0" dirty="0" smtClean="0">
                <a:ln>
                  <a:noFill/>
                </a:ln>
                <a:solidFill>
                  <a:schemeClr val="tx1"/>
                </a:solidFill>
                <a:effectLst>
                  <a:outerShdw blurRad="38100" dist="38100" dir="2700000" algn="tl">
                    <a:srgbClr val="000000"/>
                  </a:outerShdw>
                </a:effectLst>
                <a:uLnTx/>
                <a:uFillTx/>
                <a:latin typeface="Times New Roman" panose="02020603050405020304"/>
                <a:sym typeface="+mn-ea"/>
              </a:rPr>
              <a:t>l’internet; </a:t>
            </a:r>
            <a:endParaRPr kumimoji="0" lang="fr-FR"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a:ea typeface="+mn-ea"/>
              <a:cs typeface="+mn-cs"/>
            </a:endParaRPr>
          </a:p>
          <a:p>
            <a:pPr marL="457200" marR="0" lvl="0" indent="-45720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Char char="•"/>
              <a:defRPr/>
            </a:pPr>
            <a:endParaRPr kumimoji="0" lang="fr-FR"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a:ea typeface="+mn-ea"/>
              <a:cs typeface="+mn-cs"/>
            </a:endParaRPr>
          </a:p>
          <a:p>
            <a:pPr marL="457200" marR="0" lvl="0" indent="-45720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Char char="•"/>
              <a:defRPr/>
            </a:pPr>
            <a:r>
              <a:rPr lang="fr-FR" altLang="en-US" sz="2800" kern="0" noProof="0" dirty="0">
                <a:ln>
                  <a:noFill/>
                </a:ln>
                <a:solidFill>
                  <a:schemeClr val="tx1"/>
                </a:solidFill>
                <a:effectLst>
                  <a:outerShdw blurRad="38100" dist="38100" dir="2700000" algn="tl">
                    <a:srgbClr val="000000"/>
                  </a:outerShdw>
                </a:effectLst>
                <a:uLnTx/>
                <a:uFillTx/>
                <a:latin typeface="Times New Roman" panose="02020603050405020304"/>
                <a:sym typeface="+mn-ea"/>
              </a:rPr>
              <a:t>Difficulté </a:t>
            </a:r>
            <a:r>
              <a:rPr lang="fr-FR" altLang="en-US" sz="2800" kern="0" noProof="0" dirty="0" smtClean="0">
                <a:ln>
                  <a:noFill/>
                </a:ln>
                <a:solidFill>
                  <a:schemeClr val="tx1"/>
                </a:solidFill>
                <a:effectLst>
                  <a:outerShdw blurRad="38100" dist="38100" dir="2700000" algn="tl">
                    <a:srgbClr val="000000"/>
                  </a:outerShdw>
                </a:effectLst>
                <a:uLnTx/>
                <a:uFillTx/>
                <a:latin typeface="Times New Roman" panose="02020603050405020304"/>
                <a:sym typeface="+mn-ea"/>
              </a:rPr>
              <a:t>d’accès aux information à temps;</a:t>
            </a:r>
            <a:endParaRPr kumimoji="0" lang="fr-FR"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a:ea typeface="+mn-ea"/>
              <a:cs typeface="+mn-cs"/>
            </a:endParaRPr>
          </a:p>
          <a:p>
            <a:pPr marL="457200" marR="0" lvl="0" indent="-45720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Char char="•"/>
              <a:defRPr/>
            </a:pPr>
            <a:endParaRPr kumimoji="0" lang="fr-FR"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a:ea typeface="+mn-ea"/>
              <a:cs typeface="+mn-cs"/>
            </a:endParaRPr>
          </a:p>
          <a:p>
            <a:pPr marL="457200" marR="0" lvl="0" indent="-45720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Char char="•"/>
              <a:defRPr/>
            </a:pPr>
            <a:r>
              <a:rPr lang="fr-FR" altLang="en-US" sz="2800" kern="0" noProof="0" dirty="0" smtClean="0">
                <a:ln>
                  <a:noFill/>
                </a:ln>
                <a:solidFill>
                  <a:schemeClr val="tx1"/>
                </a:solidFill>
                <a:effectLst>
                  <a:outerShdw blurRad="38100" dist="38100" dir="2700000" algn="tl">
                    <a:srgbClr val="000000"/>
                  </a:outerShdw>
                </a:effectLst>
                <a:uLnTx/>
                <a:uFillTx/>
                <a:latin typeface="Times New Roman" panose="02020603050405020304"/>
                <a:sym typeface="+mn-ea"/>
              </a:rPr>
              <a:t>Difficultés </a:t>
            </a:r>
            <a:r>
              <a:rPr lang="fr-FR" altLang="en-US" sz="2800" kern="0" noProof="0" dirty="0">
                <a:ln>
                  <a:noFill/>
                </a:ln>
                <a:solidFill>
                  <a:schemeClr val="tx1"/>
                </a:solidFill>
                <a:effectLst>
                  <a:outerShdw blurRad="38100" dist="38100" dir="2700000" algn="tl">
                    <a:srgbClr val="000000"/>
                  </a:outerShdw>
                </a:effectLst>
                <a:uLnTx/>
                <a:uFillTx/>
                <a:latin typeface="Times New Roman" panose="02020603050405020304"/>
                <a:sym typeface="+mn-ea"/>
              </a:rPr>
              <a:t>d’organiser des réunions physiques avec les </a:t>
            </a:r>
            <a:r>
              <a:rPr lang="fr-FR" altLang="en-US" sz="2800" kern="0" noProof="0" dirty="0" smtClean="0">
                <a:ln>
                  <a:noFill/>
                </a:ln>
                <a:solidFill>
                  <a:schemeClr val="tx1"/>
                </a:solidFill>
                <a:effectLst>
                  <a:outerShdw blurRad="38100" dist="38100" dir="2700000" algn="tl">
                    <a:srgbClr val="000000"/>
                  </a:outerShdw>
                </a:effectLst>
                <a:uLnTx/>
                <a:uFillTx/>
                <a:latin typeface="Times New Roman" panose="02020603050405020304"/>
                <a:sym typeface="+mn-ea"/>
              </a:rPr>
              <a:t>contributeurs; </a:t>
            </a:r>
            <a:endParaRPr kumimoji="0" lang="fr-FR"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a:ea typeface="+mn-ea"/>
              <a:cs typeface="+mn-cs"/>
            </a:endParaRPr>
          </a:p>
          <a:p>
            <a:pPr marL="457200" marR="0" lvl="0" indent="-45720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Char char="•"/>
              <a:defRPr/>
            </a:pPr>
            <a:endParaRPr kumimoji="0" lang="fr-FR"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a:ea typeface="+mn-ea"/>
              <a:cs typeface="+mn-cs"/>
            </a:endParaRPr>
          </a:p>
          <a:p>
            <a:pPr marL="457200" marR="0" lvl="0" indent="-45720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Char char="•"/>
              <a:defRPr/>
            </a:pPr>
            <a:r>
              <a:rPr lang="fr-FR" altLang="en-US" sz="2800" kern="0" noProof="0" dirty="0" smtClean="0">
                <a:ln>
                  <a:noFill/>
                </a:ln>
                <a:solidFill>
                  <a:schemeClr val="tx1"/>
                </a:solidFill>
                <a:effectLst>
                  <a:outerShdw blurRad="38100" dist="38100" dir="2700000" algn="tl">
                    <a:srgbClr val="000000"/>
                  </a:outerShdw>
                </a:effectLst>
                <a:uLnTx/>
                <a:uFillTx/>
                <a:latin typeface="Times New Roman" panose="02020603050405020304"/>
                <a:sym typeface="+mn-ea"/>
              </a:rPr>
              <a:t>Difficultés de mener les activités planifiées par le </a:t>
            </a:r>
            <a:r>
              <a:rPr lang="fr-FR" altLang="en-US" sz="2800" kern="0" noProof="0" dirty="0" err="1" smtClean="0">
                <a:ln>
                  <a:noFill/>
                </a:ln>
                <a:solidFill>
                  <a:schemeClr val="tx1"/>
                </a:solidFill>
                <a:effectLst>
                  <a:outerShdw blurRad="38100" dist="38100" dir="2700000" algn="tl">
                    <a:srgbClr val="000000"/>
                  </a:outerShdw>
                </a:effectLst>
                <a:uLnTx/>
                <a:uFillTx/>
                <a:latin typeface="Times New Roman" panose="02020603050405020304"/>
                <a:sym typeface="+mn-ea"/>
              </a:rPr>
              <a:t>chm</a:t>
            </a:r>
            <a:r>
              <a:rPr lang="fr-FR" altLang="en-US" sz="2800" kern="0" noProof="0" dirty="0" smtClean="0">
                <a:ln>
                  <a:noFill/>
                </a:ln>
                <a:solidFill>
                  <a:schemeClr val="tx1"/>
                </a:solidFill>
                <a:effectLst>
                  <a:outerShdw blurRad="38100" dist="38100" dir="2700000" algn="tl">
                    <a:srgbClr val="000000"/>
                  </a:outerShdw>
                </a:effectLst>
                <a:uLnTx/>
                <a:uFillTx/>
                <a:latin typeface="Times New Roman" panose="02020603050405020304"/>
                <a:sym typeface="+mn-ea"/>
              </a:rPr>
              <a:t>-Togo  par manque de moyens;</a:t>
            </a:r>
            <a:endParaRPr kumimoji="0" lang="fr-FR"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a:ea typeface="+mn-ea"/>
              <a:cs typeface="+mn-cs"/>
            </a:endParaRPr>
          </a:p>
          <a:p>
            <a:pPr marL="0" marR="0" lvl="0" indent="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None/>
              <a:defRPr/>
            </a:pPr>
            <a:endParaRPr kumimoji="0" lang="fr-FR"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650874" y="2139179"/>
            <a:ext cx="7372349" cy="307340"/>
          </a:xfrm>
        </p:spPr>
        <p:txBody>
          <a:bodyPr/>
          <a:lstStyle/>
          <a:p>
            <a:r>
              <a:rPr lang="fr-FR" altLang="en-US" dirty="0"/>
              <a:t>Poursuite les sensibilisations</a:t>
            </a:r>
            <a:endParaRPr lang="fr-FR" altLang="en-US" dirty="0"/>
          </a:p>
        </p:txBody>
      </p:sp>
      <p:sp>
        <p:nvSpPr>
          <p:cNvPr id="6" name="Espace réservé du numéro de diapositive 5"/>
          <p:cNvSpPr>
            <a:spLocks noGrp="1"/>
          </p:cNvSpPr>
          <p:nvPr>
            <p:ph type="sldNum" sz="quarter" idx="4"/>
          </p:nvPr>
        </p:nvSpPr>
        <p:spPr/>
        <p:txBody>
          <a:bodyPr/>
          <a:lstStyle/>
          <a:p>
            <a:fld id="{0EDF5173-184C-1B4B-8899-5CD0872459C6}" type="slidenum">
              <a:rPr lang="fr-FR" smtClean="0"/>
            </a:fld>
            <a:endParaRPr lang="fr-FR"/>
          </a:p>
        </p:txBody>
      </p:sp>
      <p:sp>
        <p:nvSpPr>
          <p:cNvPr id="14" name="Espace réservé du texte 6"/>
          <p:cNvSpPr>
            <a:spLocks noGrp="1"/>
          </p:cNvSpPr>
          <p:nvPr>
            <p:ph type="body" sz="quarter" idx="10"/>
          </p:nvPr>
        </p:nvSpPr>
        <p:spPr>
          <a:xfrm>
            <a:off x="650874" y="650875"/>
            <a:ext cx="8023225" cy="577081"/>
          </a:xfrm>
        </p:spPr>
        <p:txBody>
          <a:bodyPr>
            <a:noAutofit/>
          </a:bodyPr>
          <a:lstStyle/>
          <a:p>
            <a:r>
              <a:rPr lang="fr-FR" sz="3200" dirty="0"/>
              <a:t>5. Perspectives et prochaines étapes </a:t>
            </a:r>
            <a:endParaRPr lang="fr-FR" sz="3200" dirty="0"/>
          </a:p>
          <a:p>
            <a:r>
              <a:rPr lang="fr-FR" sz="3200" dirty="0"/>
              <a:t>pour le CHM</a:t>
            </a:r>
            <a:endParaRPr lang="fr-FR" sz="3200" dirty="0"/>
          </a:p>
        </p:txBody>
      </p:sp>
      <p:sp>
        <p:nvSpPr>
          <p:cNvPr id="2" name="Zone de texte 1"/>
          <p:cNvSpPr txBox="1"/>
          <p:nvPr/>
        </p:nvSpPr>
        <p:spPr>
          <a:xfrm>
            <a:off x="237490" y="4048125"/>
            <a:ext cx="7785735" cy="2158365"/>
          </a:xfrm>
          <a:prstGeom prst="rect">
            <a:avLst/>
          </a:prstGeom>
          <a:noFill/>
        </p:spPr>
        <p:txBody>
          <a:bodyPr wrap="square" rtlCol="0" anchor="t">
            <a:noAutofit/>
          </a:bodyPr>
          <a:p>
            <a:pPr marL="457200" marR="0" lvl="0" indent="-45720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Char char="•"/>
              <a:defRPr/>
            </a:pPr>
            <a:r>
              <a:rPr lang="fr-FR" altLang="en-US" sz="2800" kern="0" noProof="0" dirty="0">
                <a:ln>
                  <a:noFill/>
                </a:ln>
                <a:solidFill>
                  <a:schemeClr val="tx1"/>
                </a:solidFill>
                <a:effectLst>
                  <a:outerShdw blurRad="38100" dist="38100" dir="2700000" algn="tl">
                    <a:srgbClr val="000000"/>
                  </a:outerShdw>
                </a:effectLst>
                <a:uLnTx/>
                <a:uFillTx/>
                <a:latin typeface="Times New Roman" panose="02020603050405020304"/>
                <a:sym typeface="+mn-ea"/>
              </a:rPr>
              <a:t>Impliquer au niveau national l’équipe du CHM dans les projets en lien avec la diversité biologique</a:t>
            </a:r>
            <a:r>
              <a:rPr lang="fr-FR" altLang="en-US" sz="2800" kern="0" noProof="0" dirty="0" smtClean="0">
                <a:ln>
                  <a:noFill/>
                </a:ln>
                <a:solidFill>
                  <a:schemeClr val="tx1"/>
                </a:solidFill>
                <a:effectLst>
                  <a:outerShdw blurRad="38100" dist="38100" dir="2700000" algn="tl">
                    <a:srgbClr val="000000"/>
                  </a:outerShdw>
                </a:effectLst>
                <a:uLnTx/>
                <a:uFillTx/>
                <a:latin typeface="Times New Roman" panose="02020603050405020304"/>
                <a:sym typeface="+mn-ea"/>
              </a:rPr>
              <a:t>;</a:t>
            </a:r>
            <a:endParaRPr lang="fr-FR" altLang="en-US" sz="2800" kern="0" noProof="0" dirty="0" smtClean="0">
              <a:ln>
                <a:noFill/>
              </a:ln>
              <a:solidFill>
                <a:schemeClr val="tx1"/>
              </a:solidFill>
              <a:effectLst>
                <a:outerShdw blurRad="38100" dist="38100" dir="2700000" algn="tl">
                  <a:srgbClr val="000000"/>
                </a:outerShdw>
              </a:effectLst>
              <a:uLnTx/>
              <a:uFillTx/>
              <a:latin typeface="Times New Roman" panose="02020603050405020304"/>
              <a:sym typeface="+mn-ea"/>
            </a:endParaRPr>
          </a:p>
          <a:p>
            <a:pPr marL="457200" marR="0" lvl="0" indent="-457200" algn="just" defTabSz="457200" rtl="0" eaLnBrk="1" fontAlgn="auto" latinLnBrk="0" hangingPunct="1">
              <a:lnSpc>
                <a:spcPct val="90000"/>
              </a:lnSpc>
              <a:spcBef>
                <a:spcPts val="750"/>
              </a:spcBef>
              <a:spcAft>
                <a:spcPts val="0"/>
              </a:spcAft>
              <a:buClr>
                <a:schemeClr val="bg2">
                  <a:lumMod val="40000"/>
                  <a:lumOff val="60000"/>
                </a:schemeClr>
              </a:buClr>
              <a:buSzTx/>
              <a:buFont typeface="Arial" panose="020B0604020202020204" pitchFamily="34" charset="0"/>
              <a:buChar char="•"/>
              <a:defRPr/>
            </a:pPr>
            <a:r>
              <a:rPr lang="fr-FR" altLang="en-US" sz="2800" kern="0" noProof="0" dirty="0" smtClean="0">
                <a:ln>
                  <a:noFill/>
                </a:ln>
                <a:solidFill>
                  <a:schemeClr val="tx1"/>
                </a:solidFill>
                <a:effectLst>
                  <a:outerShdw blurRad="38100" dist="38100" dir="2700000" algn="tl">
                    <a:srgbClr val="000000"/>
                  </a:outerShdw>
                </a:effectLst>
                <a:uLnTx/>
                <a:uFillTx/>
                <a:latin typeface="Times New Roman" panose="02020603050405020304"/>
                <a:sym typeface="+mn-ea"/>
              </a:rPr>
              <a:t>Mise à la disposition de l’équipe  CHM des moyens de travail </a:t>
            </a:r>
            <a:endParaRPr lang="fr-FR" altLang="en-US" sz="2800" kern="0" noProof="0" dirty="0" smtClean="0">
              <a:ln>
                <a:noFill/>
              </a:ln>
              <a:solidFill>
                <a:schemeClr val="tx1"/>
              </a:solidFill>
              <a:effectLst>
                <a:outerShdw blurRad="38100" dist="38100" dir="2700000" algn="tl">
                  <a:srgbClr val="000000"/>
                </a:outerShdw>
              </a:effectLst>
              <a:uLnTx/>
              <a:uFillTx/>
              <a:latin typeface="Times New Roman" panose="02020603050405020304"/>
              <a:sym typeface="+mn-ea"/>
            </a:endParaRPr>
          </a:p>
        </p:txBody>
      </p:sp>
      <p:pic>
        <p:nvPicPr>
          <p:cNvPr id="8" name="Image 7"/>
          <p:cNvPicPr/>
          <p:nvPr/>
        </p:nvPicPr>
        <p:blipFill rotWithShape="1">
          <a:blip r:embed="rId1"/>
          <a:srcRect l="2179" t="9092" r="-107" b="5072"/>
          <a:stretch>
            <a:fillRect/>
          </a:stretch>
        </p:blipFill>
        <p:spPr bwMode="auto">
          <a:xfrm>
            <a:off x="8808085" y="2446655"/>
            <a:ext cx="8350885" cy="4457700"/>
          </a:xfrm>
          <a:prstGeom prst="rect">
            <a:avLst/>
          </a:prstGeom>
          <a:ln w="38100" cap="sq" cmpd="thickThin">
            <a:solidFill>
              <a:srgbClr val="000000"/>
            </a:solidFill>
            <a:prstDash val="solid"/>
            <a:miter lim="800000"/>
            <a:headEnd/>
            <a:tailEnd/>
          </a:ln>
          <a:effectLst>
            <a:innerShdw blurRad="76200">
              <a:srgbClr val="000000"/>
            </a:innerShdw>
          </a:effectLst>
        </p:spPr>
      </p:pic>
    </p:spTree>
  </p:cSld>
  <p:clrMapOvr>
    <a:masterClrMapping/>
  </p:clrMapOvr>
</p:sld>
</file>

<file path=ppt/theme/theme1.xml><?xml version="1.0" encoding="utf-8"?>
<a:theme xmlns:a="http://schemas.openxmlformats.org/drawingml/2006/main" name="Thème Office">
  <a:themeElements>
    <a:clrScheme name="Custom 1">
      <a:dk1>
        <a:srgbClr val="000000"/>
      </a:dk1>
      <a:lt1>
        <a:srgbClr val="FFFFFF"/>
      </a:lt1>
      <a:dk2>
        <a:srgbClr val="000000"/>
      </a:dk2>
      <a:lt2>
        <a:srgbClr val="F8F8F8"/>
      </a:lt2>
      <a:accent1>
        <a:srgbClr val="DDDDDD"/>
      </a:accent1>
      <a:accent2>
        <a:srgbClr val="B2B2B2"/>
      </a:accent2>
      <a:accent3>
        <a:srgbClr val="009800"/>
      </a:accent3>
      <a:accent4>
        <a:srgbClr val="808080"/>
      </a:accent4>
      <a:accent5>
        <a:srgbClr val="5F5F5F"/>
      </a:accent5>
      <a:accent6>
        <a:srgbClr val="4D4D4D"/>
      </a:accent6>
      <a:hlink>
        <a:srgbClr val="5F5F5F"/>
      </a:hlink>
      <a:folHlink>
        <a:srgbClr val="919191"/>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1d2c57-93c1-40e7-bb24-7527ca1646c5" xsi:nil="true"/>
    <lcf76f155ced4ddcb4097134ff3c332f xmlns="67ea7819-508a-408f-a688-c6a0cf1eb86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B16D259BB7594881F1B92037591576" ma:contentTypeVersion="13" ma:contentTypeDescription="Crée un document." ma:contentTypeScope="" ma:versionID="383a0c950e5a4eda21cec6f514c1b74b">
  <xsd:schema xmlns:xsd="http://www.w3.org/2001/XMLSchema" xmlns:xs="http://www.w3.org/2001/XMLSchema" xmlns:p="http://schemas.microsoft.com/office/2006/metadata/properties" xmlns:ns2="67ea7819-508a-408f-a688-c6a0cf1eb86b" xmlns:ns3="dd1d2c57-93c1-40e7-bb24-7527ca1646c5" targetNamespace="http://schemas.microsoft.com/office/2006/metadata/properties" ma:root="true" ma:fieldsID="0c3aedb7d84a53d3c2cf676a94f4c9a3" ns2:_="" ns3:_="">
    <xsd:import namespace="67ea7819-508a-408f-a688-c6a0cf1eb86b"/>
    <xsd:import namespace="dd1d2c57-93c1-40e7-bb24-7527ca1646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ea7819-508a-408f-a688-c6a0cf1eb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887cc964-1fad-4322-8c46-b34bf62841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1d2c57-93c1-40e7-bb24-7527ca1646c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c2a1c8-8b85-40a0-8d7a-b46c8bf26ffb}" ma:internalName="TaxCatchAll" ma:showField="CatchAllData" ma:web="dd1d2c57-93c1-40e7-bb24-7527ca1646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792A6-B7E3-496A-B37E-8248016B9706}">
  <ds:schemaRefs/>
</ds:datastoreItem>
</file>

<file path=customXml/itemProps2.xml><?xml version="1.0" encoding="utf-8"?>
<ds:datastoreItem xmlns:ds="http://schemas.openxmlformats.org/officeDocument/2006/customXml" ds:itemID="{8A879901-E10E-4065-8C29-B52917439C89}">
  <ds:schemaRefs/>
</ds:datastoreItem>
</file>

<file path=customXml/itemProps3.xml><?xml version="1.0" encoding="utf-8"?>
<ds:datastoreItem xmlns:ds="http://schemas.openxmlformats.org/officeDocument/2006/customXml" ds:itemID="{4565FBEF-95D4-4C42-9A38-9941A2FE2C50}">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2262</Words>
  <Application>WPS Presentation</Application>
  <PresentationFormat>Personnalisé</PresentationFormat>
  <Paragraphs>73</Paragraphs>
  <Slides>6</Slides>
  <Notes>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vt:i4>
      </vt:variant>
    </vt:vector>
  </HeadingPairs>
  <TitlesOfParts>
    <vt:vector size="19" baseType="lpstr">
      <vt:lpstr>Arial</vt:lpstr>
      <vt:lpstr>SimSun</vt:lpstr>
      <vt:lpstr>Wingdings</vt:lpstr>
      <vt:lpstr>Impact</vt:lpstr>
      <vt:lpstr>PP Right Grotesk BE Compact Dar</vt:lpstr>
      <vt:lpstr>ESRI AMFM Electric</vt:lpstr>
      <vt:lpstr>Calibri</vt:lpstr>
      <vt:lpstr>Microsoft YaHei</vt:lpstr>
      <vt:lpstr>Arial Unicode MS</vt:lpstr>
      <vt:lpstr>Times New Roman</vt:lpstr>
      <vt:lpstr>Wingdings 3</vt:lpstr>
      <vt:lpstr>Times New Roman</vt:lpstr>
      <vt:lpstr>Thème Office</vt:lpstr>
      <vt:lpstr>Présentation des activités dans le cadre du CHM</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DUBOIS</dc:creator>
  <cp:lastModifiedBy>UIser</cp:lastModifiedBy>
  <cp:revision>25</cp:revision>
  <dcterms:created xsi:type="dcterms:W3CDTF">2022-03-16T16:23:00Z</dcterms:created>
  <dcterms:modified xsi:type="dcterms:W3CDTF">2026-01-21T08:13:49Z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0x01010060B16D259BB7594881F1B92037591576</vt:lpwstr>
  </property>
  <property fmtid="{D5CDD505-2E9C-101B-9397-08002B2CF9AE}" pid="3" name="MediaServiceImageTags">
    <vt:lpwstr/>
  </property>
  <property fmtid="{D5CDD505-2E9C-101B-9397-08002B2CF9AE}" pid="4" name="ICV">
    <vt:lpwstr>2BBB1310A45D423DB6F33041B556969C_13</vt:lpwstr>
  </property>
  <property fmtid="{D5CDD505-2E9C-101B-9397-08002B2CF9AE}" pid="5" name="KSOProductBuildVer">
    <vt:lpwstr>1036-12.2.0.23155</vt:lpwstr>
  </property>
</Properties>
</file>