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560" r:id="rId6"/>
    <p:sldId id="561" r:id="rId7"/>
    <p:sldId id="562" r:id="rId8"/>
    <p:sldId id="563" r:id="rId9"/>
    <p:sldId id="260" r:id="rId10"/>
    <p:sldId id="556" r:id="rId11"/>
    <p:sldId id="557" r:id="rId12"/>
    <p:sldId id="558" r:id="rId13"/>
  </p:sldIdLst>
  <p:sldSz cx="17348200" cy="9752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4E"/>
    <a:srgbClr val="005D7F"/>
    <a:srgbClr val="A6D0E7"/>
    <a:srgbClr val="E83A47"/>
    <a:srgbClr val="FFDD00"/>
    <a:srgbClr val="FFED82"/>
    <a:srgbClr val="DCDDE5"/>
    <a:srgbClr val="854E9A"/>
    <a:srgbClr val="88B1B8"/>
    <a:srgbClr val="E74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5226" autoAdjust="0"/>
  </p:normalViewPr>
  <p:slideViewPr>
    <p:cSldViewPr snapToGrid="0">
      <p:cViewPr varScale="1">
        <p:scale>
          <a:sx n="60" d="100"/>
          <a:sy n="60" d="100"/>
        </p:scale>
        <p:origin x="696" y="58"/>
      </p:cViewPr>
      <p:guideLst>
        <p:guide orient="horz" pos="3072"/>
        <p:guide pos="54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C4185-7DAD-1213-E887-BB4BCE48C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92CFE8-BCD9-1E79-12F4-3EEF0C0E01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25331-2949-0146-8617-EABEC5B25C18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FB1C58-F754-BE82-989D-450CF9DF31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BFCF2-E00C-A1BB-5267-0F4AC7626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D88C-FC42-EB47-8B8A-3A3D25308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723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D7104-EC7B-EC43-A08B-4E73C314DA8B}" type="datetimeFigureOut">
              <a:rPr lang="fr-FR" smtClean="0"/>
              <a:t>19/01/2026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1CC3C-FC6E-BC4B-A337-0AB153B1F8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71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54CB-130D-4A9D-3003-21A5DEAD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17666E-AF58-7883-F066-8CB6C2BCB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F9CF0A-30CB-2014-25E5-5C45A0989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A368B0-8E14-28C4-9D65-D7F77623E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84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EA64C-2937-1447-C684-7640E57A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7C1C5D-55B4-7169-AC8D-93B2A4917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3588FC-DE92-A546-C1E2-807FC0465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8645D8-B37C-362A-2627-8A45B6BBF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67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BDF6F-44F3-C2AF-9E3E-CA3BB7C2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53C590-808C-D52C-3DFF-CCF9878D2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83DAD5-4093-EDAC-38D2-71EFCD1B0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2ED8D3-C212-FA57-B83A-4D172A26B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55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3B394-FA16-A644-20F1-438B3E214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CCE509-3201-4EC5-4F42-0C878796F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37376C-C187-E0BF-1047-F2BDAA8A4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FDAB9B-742E-3BD7-4C88-AF70CA2D0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93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75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1E5F1-C980-4DAF-1468-262E832B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50E36B-2E82-E19C-C2D7-589811D6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26E331-4A0D-4AEC-C472-A53D9ACD7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6CDE24-BFF8-95DA-405F-31F7821CB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435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9ACE5-8149-A8C1-0BE7-A7694DD28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843177-975C-1864-7D56-830EE3150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F59048-715A-7FF2-BE16-17D45BB41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7BB553-A2A7-BB78-8A8D-39E9F99FB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27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98F2-41F6-BBF6-E591-98D1E9CF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3A84C3E-E81F-829F-DEEE-FD94882B9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505312-4665-A723-7183-19B109379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34CB45-514A-AC8D-2C12-432F3BC72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CC3C-FC6E-BC4B-A337-0AB153B1F83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70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A6B2C-6925-A4C8-B167-CBE611898A3A}"/>
              </a:ext>
            </a:extLst>
          </p:cNvPr>
          <p:cNvSpPr/>
          <p:nvPr userDrawn="1"/>
        </p:nvSpPr>
        <p:spPr>
          <a:xfrm>
            <a:off x="0" y="0"/>
            <a:ext cx="173482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B9163700-C517-0CAB-1E92-A45299122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685577"/>
            <a:ext cx="7372349" cy="307777"/>
          </a:xfrm>
        </p:spPr>
        <p:txBody>
          <a:bodyPr lIns="0" tIns="0" rIns="0" bIns="0">
            <a:spAutoFit/>
          </a:bodyPr>
          <a:lstStyle>
            <a:lvl1pPr marL="342900" indent="-3429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2C03D933-C039-BE49-AEC7-C9500323AF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5C46A5-0BFF-9247-A9B6-7A3C97287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72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DCD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lang="fr-FR" sz="1400" b="0" i="0" kern="1200" dirty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</a:pPr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1A77DC-53BD-A445-A509-1A788288E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3912" y="8803286"/>
            <a:ext cx="6737350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2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Picture </a:t>
            </a:r>
            <a:r>
              <a:rPr lang="fr-FR" err="1"/>
              <a:t>caption</a:t>
            </a:r>
            <a:r>
              <a:rPr lang="fr-FR"/>
              <a:t> = Impact 22pt</a:t>
            </a:r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D10EA380-48D3-AD4A-8E7C-56EA2016DF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3036" y="0"/>
            <a:ext cx="8675164" cy="726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r>
              <a:rPr lang="fr-FR"/>
              <a:t> (</a:t>
            </a:r>
            <a:r>
              <a:rPr lang="fr-FR" err="1"/>
              <a:t>you</a:t>
            </a:r>
            <a:r>
              <a:rPr lang="fr-FR"/>
              <a:t> can </a:t>
            </a:r>
            <a:r>
              <a:rPr lang="fr-FR" err="1"/>
              <a:t>adapt</a:t>
            </a:r>
            <a:r>
              <a:rPr lang="fr-FR"/>
              <a:t> the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height</a:t>
            </a:r>
            <a:r>
              <a:rPr lang="fr-FR"/>
              <a:t> as </a:t>
            </a:r>
            <a:r>
              <a:rPr lang="fr-FR" err="1"/>
              <a:t>you</a:t>
            </a:r>
            <a:r>
              <a:rPr lang="fr-FR"/>
              <a:t> </a:t>
            </a:r>
            <a:r>
              <a:rPr lang="fr-FR" err="1"/>
              <a:t>want</a:t>
            </a:r>
            <a:r>
              <a:rPr lang="fr-FR"/>
              <a:t> but not </a:t>
            </a:r>
            <a:r>
              <a:rPr lang="fr-FR" err="1"/>
              <a:t>its</a:t>
            </a:r>
            <a:r>
              <a:rPr lang="fr-FR"/>
              <a:t> </a:t>
            </a:r>
            <a:r>
              <a:rPr lang="fr-FR" err="1"/>
              <a:t>width</a:t>
            </a:r>
            <a:r>
              <a:rPr lang="fr-FR"/>
              <a:t>)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CF463DEF-93C3-2D4C-B344-AF9690F43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E1F9266-6555-C349-9679-A051480B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0524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3912" y="5561582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r>
              <a:rPr lang="fr-FR" err="1"/>
              <a:t>Bulletpoint</a:t>
            </a:r>
            <a:r>
              <a:rPr lang="fr-FR"/>
              <a:t> and/or = Arial 22pt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56ED4770-D34D-DC4A-9DC5-3D57145117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99754"/>
            <a:ext cx="7372349" cy="3077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r>
              <a:rPr lang="fr-FR" err="1"/>
              <a:t>Bulletpoint</a:t>
            </a:r>
            <a:r>
              <a:rPr lang="fr-FR"/>
              <a:t> and/or = Arial 22pt</a:t>
            </a:r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94CAD2F5-CD13-3240-8889-4CDC09130C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7688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C5D0D223-B2A4-0E41-855C-4E21B95ACB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1B9A76E7-37BF-344C-BBE2-2923EA8E01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33A503A-CEAC-2142-A06E-DEEC9D70D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PP Right Grotesk BE Compact Dar" pitchFamily="2" charset="77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820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730B7C-DBBC-A645-9D51-5850A5054F4D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B7839F73-A884-7944-9BE3-93C2FC303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650876"/>
            <a:ext cx="2295526" cy="1661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2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CONTACT</a:t>
            </a:r>
          </a:p>
        </p:txBody>
      </p:sp>
      <p:sp>
        <p:nvSpPr>
          <p:cNvPr id="8" name="Espace réservé du texte 16">
            <a:extLst>
              <a:ext uri="{FF2B5EF4-FFF2-40B4-BE49-F238E27FC236}">
                <a16:creationId xmlns:a16="http://schemas.microsoft.com/office/drawing/2014/main" id="{B4F96073-D3BB-8E4F-8087-F387E5B33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748" y="1547703"/>
            <a:ext cx="7372349" cy="1231106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Name = Arial Bold 22pt / </a:t>
            </a:r>
            <a:r>
              <a:rPr lang="fr-FR" err="1"/>
              <a:t>Title</a:t>
            </a:r>
            <a:r>
              <a:rPr lang="fr-FR"/>
              <a:t> = Arial </a:t>
            </a:r>
            <a:r>
              <a:rPr lang="fr-FR" err="1"/>
              <a:t>italic</a:t>
            </a:r>
            <a:r>
              <a:rPr lang="fr-FR"/>
              <a:t> 22pt / Email, Phone </a:t>
            </a:r>
            <a:r>
              <a:rPr lang="fr-FR" err="1"/>
              <a:t>numbers</a:t>
            </a:r>
            <a:r>
              <a:rPr lang="fr-FR"/>
              <a:t> and </a:t>
            </a:r>
            <a:r>
              <a:rPr lang="fr-FR" err="1"/>
              <a:t>address</a:t>
            </a:r>
            <a:r>
              <a:rPr lang="fr-FR"/>
              <a:t> = Arial 22pt =&gt; </a:t>
            </a:r>
            <a:r>
              <a:rPr lang="fr-FR" err="1"/>
              <a:t>Please</a:t>
            </a:r>
            <a:r>
              <a:rPr lang="fr-FR"/>
              <a:t> follow the </a:t>
            </a:r>
            <a:r>
              <a:rPr lang="fr-FR" err="1"/>
              <a:t>provided</a:t>
            </a:r>
            <a:r>
              <a:rPr lang="fr-FR"/>
              <a:t> </a:t>
            </a:r>
            <a:r>
              <a:rPr lang="fr-FR" err="1"/>
              <a:t>example</a:t>
            </a:r>
            <a:r>
              <a:rPr lang="fr-FR"/>
              <a:t> </a:t>
            </a:r>
            <a:r>
              <a:rPr lang="fr-FR" err="1"/>
              <a:t>layout</a:t>
            </a:r>
            <a:endParaRPr lang="fr-FR"/>
          </a:p>
          <a:p>
            <a:pPr lvl="0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229C09-CFCB-3C42-9460-81AFBF30C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42" y="7201807"/>
            <a:ext cx="3495179" cy="239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6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72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LOG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>
            <a:extLst>
              <a:ext uri="{FF2B5EF4-FFF2-40B4-BE49-F238E27FC236}">
                <a16:creationId xmlns:a16="http://schemas.microsoft.com/office/drawing/2014/main" id="{30058550-9F49-0DAA-69B2-D88155D71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3908" y="2377080"/>
            <a:ext cx="7300383" cy="499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>
              <a:solidFill>
                <a:srgbClr val="EF4651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E50567-7E19-F445-A328-9DF6EAD4CCBA}"/>
              </a:ext>
            </a:extLst>
          </p:cNvPr>
          <p:cNvSpPr/>
          <p:nvPr userDrawn="1"/>
        </p:nvSpPr>
        <p:spPr>
          <a:xfrm>
            <a:off x="8674100" y="0"/>
            <a:ext cx="8674100" cy="4876007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B29454-B476-8542-978A-C647D4BE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b="0"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060293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04731" y="5319981"/>
            <a:ext cx="4492913" cy="3323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899C08A1-85AF-724B-A7D9-BE8EB4081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0"/>
            <a:ext cx="8674100" cy="48760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1FAF62-296F-3D46-8A8C-ED1DA7714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61004" y="7229400"/>
            <a:ext cx="1770335" cy="23754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C072F-AECF-0D45-B73F-9C573D8BC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6027470C-EE89-1643-9FC6-82B1FD02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284149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005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A797E2C-1F9F-2D40-8E49-EEDAF0F343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558" y="5319981"/>
            <a:ext cx="3714695" cy="3323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or Signature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51FE8DDB-0B6C-DC46-802E-47D216A46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1763" y="5319981"/>
            <a:ext cx="2811620" cy="332399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2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picture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67929C-FAC8-614C-8316-1DAABC98F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1190" y="7229400"/>
            <a:ext cx="1770335" cy="23754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6A7473-339B-3944-B742-A2BD7343B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331" y="6921686"/>
            <a:ext cx="2113643" cy="274624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21918C7-91AF-EE4E-A3BA-4AD020B8D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115413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C3BA65-1EBB-CE48-9EBA-4CAC947F62C9}"/>
              </a:ext>
            </a:extLst>
          </p:cNvPr>
          <p:cNvSpPr/>
          <p:nvPr userDrawn="1"/>
        </p:nvSpPr>
        <p:spPr>
          <a:xfrm>
            <a:off x="0" y="0"/>
            <a:ext cx="8674100" cy="4876007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41EEDE2E-6266-304B-8DE6-779503C09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4100" y="-1"/>
            <a:ext cx="8674100" cy="97520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7" name="Espace réservé du texte 20">
            <a:extLst>
              <a:ext uri="{FF2B5EF4-FFF2-40B4-BE49-F238E27FC236}">
                <a16:creationId xmlns:a16="http://schemas.microsoft.com/office/drawing/2014/main" id="{AB06F599-FF35-B34E-B897-27B9F04BEF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9" name="Espace réservé du texte 20">
            <a:extLst>
              <a:ext uri="{FF2B5EF4-FFF2-40B4-BE49-F238E27FC236}">
                <a16:creationId xmlns:a16="http://schemas.microsoft.com/office/drawing/2014/main" id="{DA3C5954-B052-8845-9987-2EFEFE131D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03D68211-92FC-8449-9E82-9C89CCCB88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4" y="5526880"/>
            <a:ext cx="7372667" cy="746358"/>
          </a:xfrm>
        </p:spPr>
        <p:txBody>
          <a:bodyPr>
            <a:spAutoFit/>
          </a:bodyPr>
          <a:lstStyle>
            <a:lvl1pPr>
              <a:lnSpc>
                <a:spcPts val="2400"/>
              </a:lnSpc>
              <a:spcBef>
                <a:spcPts val="300"/>
              </a:spcBef>
              <a:defRPr sz="2200"/>
            </a:lvl1pPr>
            <a:lvl2pPr>
              <a:lnSpc>
                <a:spcPts val="2400"/>
              </a:lnSpc>
              <a:spcBef>
                <a:spcPts val="300"/>
              </a:spcBef>
              <a:defRPr sz="2200"/>
            </a:lvl2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C3832FB8-7BF9-8440-9473-ED4977B96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8" y="650875"/>
            <a:ext cx="7372668" cy="2549480"/>
          </a:xfrm>
        </p:spPr>
        <p:txBody>
          <a:bodyPr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/>
            </a:lvl1pPr>
          </a:lstStyle>
          <a:p>
            <a:pPr marL="0" lvl="0" indent="0">
              <a:lnSpc>
                <a:spcPts val="10000"/>
              </a:lnSpc>
              <a:spcBef>
                <a:spcPts val="0"/>
              </a:spcBef>
              <a:buNone/>
            </a:pP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br>
              <a:rPr lang="fr-FR"/>
            </a:br>
            <a:r>
              <a:rPr lang="fr-FR"/>
              <a:t>= Impact 80pt</a:t>
            </a:r>
          </a:p>
        </p:txBody>
      </p:sp>
    </p:spTree>
    <p:extLst>
      <p:ext uri="{BB962C8B-B14F-4D97-AF65-F5344CB8AC3E}">
        <p14:creationId xmlns:p14="http://schemas.microsoft.com/office/powerpoint/2010/main" val="310586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830805-D1BF-D742-B0FE-5251E04240D8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561ED9-4F29-6D4E-A731-3D2E4815AF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1E0F4A5C-BE18-5246-BAA9-CCF3A391F0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FD9881C5-6884-434A-8117-D95848FED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id="{96B6B50C-BD23-C147-A126-64CBD056E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21ED32-9AA8-B242-807A-FD6A76FCB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67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BB6E1FB-E257-F841-93F9-7D3FFB64FE09}"/>
              </a:ext>
            </a:extLst>
          </p:cNvPr>
          <p:cNvSpPr/>
          <p:nvPr userDrawn="1"/>
        </p:nvSpPr>
        <p:spPr>
          <a:xfrm>
            <a:off x="8674100" y="0"/>
            <a:ext cx="8674100" cy="9752013"/>
          </a:xfrm>
          <a:prstGeom prst="rect">
            <a:avLst/>
          </a:prstGeom>
          <a:solidFill>
            <a:srgbClr val="A6D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42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6E1A698-5716-0A46-A17F-152DC61884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23914" y="650875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0" name="Espace réservé pour une image  2">
            <a:extLst>
              <a:ext uri="{FF2B5EF4-FFF2-40B4-BE49-F238E27FC236}">
                <a16:creationId xmlns:a16="http://schemas.microsoft.com/office/drawing/2014/main" id="{D5AA2742-E919-8647-9D42-33CEC219763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75481" y="611717"/>
            <a:ext cx="3600000" cy="2700000"/>
          </a:xfrm>
        </p:spPr>
        <p:txBody>
          <a:bodyPr anchor="ctr"/>
          <a:lstStyle>
            <a:lvl1pPr marL="0" marR="0" indent="0" algn="ctr" defTabSz="1300277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4" name="Espace réservé pour une image  2">
            <a:extLst>
              <a:ext uri="{FF2B5EF4-FFF2-40B4-BE49-F238E27FC236}">
                <a16:creationId xmlns:a16="http://schemas.microsoft.com/office/drawing/2014/main" id="{832FCAF2-6E08-6B40-A59F-86ECD0488F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45757" y="3534641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BAB82518-D148-0D4D-A136-56B5B80FEE8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097324" y="3495483"/>
            <a:ext cx="3600000" cy="270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2818800"/>
            <a:ext cx="7372349" cy="307777"/>
          </a:xfrm>
        </p:spPr>
        <p:txBody>
          <a:bodyPr lIns="0" tIns="0" rIns="0" bIns="0">
            <a:spAutoFit/>
          </a:bodyPr>
          <a:lstStyle>
            <a:lvl1pPr marL="349200" indent="-45720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Bulletpoint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24A48FB8-6228-624D-B8DD-BF35171B5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24651C-2F7A-AE4D-91FE-312C44BB6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20">
            <a:extLst>
              <a:ext uri="{FF2B5EF4-FFF2-40B4-BE49-F238E27FC236}">
                <a16:creationId xmlns:a16="http://schemas.microsoft.com/office/drawing/2014/main" id="{35EA92E0-D6E0-B943-3691-C38CFDA49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4B753C49-5674-F719-A5E0-849C06EC5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</p:spTree>
    <p:extLst>
      <p:ext uri="{BB962C8B-B14F-4D97-AF65-F5344CB8AC3E}">
        <p14:creationId xmlns:p14="http://schemas.microsoft.com/office/powerpoint/2010/main" val="27659120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45A7A69F-8D7E-A644-8504-CA3A47C77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4" y="5791200"/>
            <a:ext cx="4935600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7C21395E-C534-6642-A28E-08A0C68DE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DOCUMENT NAME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9E518D90-D740-924E-8AC4-D544EB19D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5" y="8872537"/>
            <a:ext cx="2295526" cy="1938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 b="0" i="0">
                <a:latin typeface="Impact" panose="020B080603090205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DD.MM.YY</a:t>
            </a:r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1B5D3D54-40E4-D64F-B166-5E4823424A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60200" y="5791200"/>
            <a:ext cx="4937124" cy="61555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sp>
        <p:nvSpPr>
          <p:cNvPr id="33" name="Espace réservé du texte 16">
            <a:extLst>
              <a:ext uri="{FF2B5EF4-FFF2-40B4-BE49-F238E27FC236}">
                <a16:creationId xmlns:a16="http://schemas.microsoft.com/office/drawing/2014/main" id="{8A653D3E-4219-264E-993B-5904D406E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0973" y="5791200"/>
            <a:ext cx="4937124" cy="677108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3002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err="1"/>
              <a:t>Subtitle</a:t>
            </a:r>
            <a:r>
              <a:rPr lang="fr-FR"/>
              <a:t> = Arial Bold 22pt / </a:t>
            </a:r>
            <a:br>
              <a:rPr lang="fr-FR"/>
            </a:br>
            <a:r>
              <a:rPr lang="fr-FR" err="1"/>
              <a:t>Bulletpoints</a:t>
            </a:r>
            <a:r>
              <a:rPr lang="fr-FR"/>
              <a:t> and/or </a:t>
            </a:r>
            <a:r>
              <a:rPr lang="fr-FR" err="1"/>
              <a:t>Text</a:t>
            </a:r>
            <a:r>
              <a:rPr lang="fr-FR"/>
              <a:t> = Arial 22pt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34B30DC-7C70-DA4A-953D-F1FA1E0F3043}"/>
              </a:ext>
            </a:extLst>
          </p:cNvPr>
          <p:cNvCxnSpPr/>
          <p:nvPr userDrawn="1"/>
        </p:nvCxnSpPr>
        <p:spPr>
          <a:xfrm>
            <a:off x="65087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1A5135E-F2E9-1D43-8B25-E86AE949E243}"/>
              </a:ext>
            </a:extLst>
          </p:cNvPr>
          <p:cNvCxnSpPr/>
          <p:nvPr userDrawn="1"/>
        </p:nvCxnSpPr>
        <p:spPr>
          <a:xfrm>
            <a:off x="6280973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0A0819A-69E8-5A4E-BBFB-8E675D49A12A}"/>
              </a:ext>
            </a:extLst>
          </p:cNvPr>
          <p:cNvCxnSpPr/>
          <p:nvPr userDrawn="1"/>
        </p:nvCxnSpPr>
        <p:spPr>
          <a:xfrm>
            <a:off x="11761724" y="5486401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3EC5661-6ED3-8F47-8131-D1E6D082B1AB}"/>
              </a:ext>
            </a:extLst>
          </p:cNvPr>
          <p:cNvCxnSpPr/>
          <p:nvPr userDrawn="1"/>
        </p:nvCxnSpPr>
        <p:spPr>
          <a:xfrm>
            <a:off x="65087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CB6CBA4-8DD6-0E42-ADD6-A8E76681A6F2}"/>
              </a:ext>
            </a:extLst>
          </p:cNvPr>
          <p:cNvCxnSpPr/>
          <p:nvPr userDrawn="1"/>
        </p:nvCxnSpPr>
        <p:spPr>
          <a:xfrm>
            <a:off x="6280973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8AA4DA0-50D5-2446-AD0E-643F98BEFD34}"/>
              </a:ext>
            </a:extLst>
          </p:cNvPr>
          <p:cNvCxnSpPr/>
          <p:nvPr userDrawn="1"/>
        </p:nvCxnSpPr>
        <p:spPr>
          <a:xfrm>
            <a:off x="11761724" y="8651194"/>
            <a:ext cx="4935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pour une image  2">
            <a:extLst>
              <a:ext uri="{FF2B5EF4-FFF2-40B4-BE49-F238E27FC236}">
                <a16:creationId xmlns:a16="http://schemas.microsoft.com/office/drawing/2014/main" id="{36300282-BA06-B644-A81D-DBDE711449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0974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40" name="Espace réservé pour une image  2">
            <a:extLst>
              <a:ext uri="{FF2B5EF4-FFF2-40B4-BE49-F238E27FC236}">
                <a16:creationId xmlns:a16="http://schemas.microsoft.com/office/drawing/2014/main" id="{41042515-CD9C-6147-97B7-1B35E5C31C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0875" y="2148120"/>
            <a:ext cx="5087998" cy="30246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42" name="Espace réservé pour une image  2">
            <a:extLst>
              <a:ext uri="{FF2B5EF4-FFF2-40B4-BE49-F238E27FC236}">
                <a16:creationId xmlns:a16="http://schemas.microsoft.com/office/drawing/2014/main" id="{7B067BE6-E69F-0045-BCE5-A82B1F43714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760200" y="2113891"/>
            <a:ext cx="4935599" cy="30588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picutre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ACC758B3-A145-F84D-888B-0DE33EA71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650875"/>
            <a:ext cx="7372348" cy="577081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0" i="0">
                <a:latin typeface="Impact" panose="020B0806030902050204" pitchFamily="34" charset="0"/>
              </a:defRPr>
            </a:lvl1pPr>
          </a:lstStyle>
          <a:p>
            <a:pPr lvl="0"/>
            <a:r>
              <a:rPr lang="fr-FR"/>
              <a:t>TITLE = Impact 44pt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DE584B-94E6-6C4F-B039-953F0C8B8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1543" y="8872536"/>
            <a:ext cx="3903345" cy="19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 b="0" i="0" kern="1200" smtClean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0EDF5173-184C-1B4B-8899-5CD0872459C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9735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689" y="519205"/>
            <a:ext cx="14962823" cy="1884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689" y="2596022"/>
            <a:ext cx="14962823" cy="61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1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1" r:id="rId3"/>
    <p:sldLayoutId id="2147483673" r:id="rId4"/>
    <p:sldLayoutId id="2147483674" r:id="rId5"/>
    <p:sldLayoutId id="2147483676" r:id="rId6"/>
    <p:sldLayoutId id="2147483661" r:id="rId7"/>
    <p:sldLayoutId id="2147483675" r:id="rId8"/>
    <p:sldLayoutId id="2147483682" r:id="rId9"/>
    <p:sldLayoutId id="2147483678" r:id="rId10"/>
    <p:sldLayoutId id="2147483677" r:id="rId11"/>
    <p:sldLayoutId id="2147483679" r:id="rId12"/>
    <p:sldLayoutId id="2147483680" r:id="rId13"/>
    <p:sldLayoutId id="2147483684" r:id="rId14"/>
  </p:sldLayoutIdLst>
  <p:hf hdr="0" dt="0"/>
  <p:txStyles>
    <p:titleStyle>
      <a:lvl1pPr algn="l" defTabSz="1300277" rtl="0" eaLnBrk="1" latinLnBrk="0" hangingPunct="1">
        <a:lnSpc>
          <a:spcPts val="10000"/>
        </a:lnSpc>
        <a:spcBef>
          <a:spcPct val="0"/>
        </a:spcBef>
        <a:buNone/>
        <a:defRPr sz="8000" b="0" i="0" kern="12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25069" indent="-325069" algn="l" defTabSz="1300277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2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7520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2534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275484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925623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B99828-1746-704C-8C62-1B2BD8DEF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21.01.2026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5489067-B4BB-3940-9111-020DB43C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57" y="215765"/>
            <a:ext cx="8052143" cy="29474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3200" dirty="0"/>
              <a:t>Présentation du Projet de Sensibilisation  du public sur l’éradication des espèces envahissantes dans la zone tampon et le milieu halieutique du lac </a:t>
            </a:r>
            <a:r>
              <a:rPr lang="fr-FR" sz="3200" dirty="0" err="1"/>
              <a:t>Cohoha</a:t>
            </a:r>
            <a:r>
              <a:rPr lang="fr-FR" sz="3200" dirty="0"/>
              <a:t>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189976BD-9371-8B3A-B011-6C6D4C31AF68}"/>
              </a:ext>
            </a:extLst>
          </p:cNvPr>
          <p:cNvSpPr txBox="1">
            <a:spLocks/>
          </p:cNvSpPr>
          <p:nvPr/>
        </p:nvSpPr>
        <p:spPr>
          <a:xfrm>
            <a:off x="9663358" y="530788"/>
            <a:ext cx="7240685" cy="2380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r" defTabSz="1300277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chemeClr val="bg1"/>
                </a:solidFill>
              </a:rPr>
              <a:t>Sommaire</a:t>
            </a:r>
          </a:p>
          <a:p>
            <a:pPr algn="l"/>
            <a:endParaRPr lang="fr-FR" dirty="0">
              <a:solidFill>
                <a:schemeClr val="bg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Activités prévues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Activités menées</a:t>
            </a:r>
          </a:p>
          <a:p>
            <a:pPr marL="457200" indent="-457200" algn="l">
              <a:buFont typeface="+mj-lt"/>
              <a:buAutoNum type="arabicPeriod"/>
            </a:pPr>
            <a:r>
              <a:rPr lang="fr-FR" dirty="0">
                <a:solidFill>
                  <a:schemeClr val="bg1"/>
                </a:solidFill>
              </a:rPr>
              <a:t>Prochaines activités</a:t>
            </a: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EE8F5AF5-0BF4-8004-7544-0E2A4FD1E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558" y="5319981"/>
            <a:ext cx="4492913" cy="1356269"/>
          </a:xfrm>
        </p:spPr>
        <p:txBody>
          <a:bodyPr/>
          <a:lstStyle/>
          <a:p>
            <a:r>
              <a:rPr lang="fr-FR" dirty="0"/>
              <a:t>Nom: SINZINKAYO Eugène</a:t>
            </a:r>
          </a:p>
          <a:p>
            <a:r>
              <a:rPr lang="fr-FR" dirty="0"/>
              <a:t>Fonction: Cadre à l’OBPE</a:t>
            </a:r>
          </a:p>
          <a:p>
            <a:r>
              <a:rPr lang="fr-FR" dirty="0"/>
              <a:t>Pays: Burundi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D79EE0-B679-F90F-16C3-DCAD668F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96" y="4876006"/>
            <a:ext cx="4299348" cy="32245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671D3A-6AAD-63C3-0A7F-28B74C72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644" y="4876006"/>
            <a:ext cx="2418384" cy="32245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FC188D1-E928-DCF6-08B9-AE5601E52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47" y="30790963"/>
            <a:ext cx="4492914" cy="33696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02A48B8-866F-D40E-3DE6-2ACDF3A57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3269" y="4876006"/>
            <a:ext cx="4299348" cy="32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26824-3DDB-8BB7-382D-D9BB0BC87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D8E2A9-59AC-30C2-E42D-90CB25A76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5D1601-D723-8E68-BCA1-34B987D4BF69}"/>
              </a:ext>
            </a:extLst>
          </p:cNvPr>
          <p:cNvSpPr txBox="1"/>
          <p:nvPr/>
        </p:nvSpPr>
        <p:spPr>
          <a:xfrm>
            <a:off x="231605" y="927630"/>
            <a:ext cx="7907555" cy="145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BE" sz="2800" b="1" dirty="0">
                <a:effectLst/>
                <a:latin typeface="Calibri (Corps)"/>
                <a:ea typeface="Calibri" panose="020F0502020204030204" pitchFamily="34" charset="0"/>
                <a:cs typeface="Times New Roman" panose="02020603050405020304" pitchFamily="18" charset="0"/>
              </a:rPr>
              <a:t>Projet: Sensibilisation  du public sur l’éradication des espèces envahissantes dans la zone tampon et le milieu halieutique du lac </a:t>
            </a:r>
            <a:r>
              <a:rPr lang="fr-BE" sz="2800" b="1" dirty="0">
                <a:latin typeface="Calibri (Corps)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BE" sz="2800" b="1" dirty="0">
                <a:effectLst/>
                <a:latin typeface="Calibri (Corps)"/>
                <a:ea typeface="Calibri" panose="020F0502020204030204" pitchFamily="34" charset="0"/>
                <a:cs typeface="Times New Roman" panose="02020603050405020304" pitchFamily="18" charset="0"/>
              </a:rPr>
              <a:t>ohoha </a:t>
            </a:r>
            <a:endParaRPr lang="fr-FR" sz="2400" b="1" dirty="0">
              <a:effectLst/>
              <a:latin typeface="Calibri (Corps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EF65D1-82FD-E2E3-8F8C-D298AB060252}"/>
              </a:ext>
            </a:extLst>
          </p:cNvPr>
          <p:cNvSpPr txBox="1"/>
          <p:nvPr/>
        </p:nvSpPr>
        <p:spPr>
          <a:xfrm>
            <a:off x="177061" y="2628010"/>
            <a:ext cx="7696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dirty="0">
                <a:effectLst/>
                <a:latin typeface="Calibri (Corps)"/>
                <a:ea typeface="Calibri" panose="020F0502020204030204" pitchFamily="34" charset="0"/>
              </a:rPr>
              <a:t>Institution promotrice</a:t>
            </a:r>
            <a:r>
              <a:rPr lang="fr-BE" sz="2800" dirty="0">
                <a:effectLst/>
                <a:latin typeface="Calibri (Corps)"/>
                <a:ea typeface="Calibri" panose="020F0502020204030204" pitchFamily="34" charset="0"/>
              </a:rPr>
              <a:t> : Association pour la Restauration et l’Enrichissement de l’Environnement au Burundi (ASREEBU)</a:t>
            </a:r>
            <a:endParaRPr lang="fr-FR" sz="2800" dirty="0">
              <a:latin typeface="Calibri (Corps)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16742F-7208-9B88-9FEE-AE996446779A}"/>
              </a:ext>
            </a:extLst>
          </p:cNvPr>
          <p:cNvSpPr txBox="1"/>
          <p:nvPr/>
        </p:nvSpPr>
        <p:spPr>
          <a:xfrm>
            <a:off x="436545" y="4645173"/>
            <a:ext cx="6200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Century Gothic" panose="020B0502020202020204" pitchFamily="34" charset="0"/>
              </a:rPr>
              <a:t>Activités prévues </a:t>
            </a:r>
            <a:endParaRPr lang="fr-FR" sz="28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E63225-8FB4-0C73-521C-E15E4CE5D5E4}"/>
              </a:ext>
            </a:extLst>
          </p:cNvPr>
          <p:cNvSpPr txBox="1"/>
          <p:nvPr/>
        </p:nvSpPr>
        <p:spPr>
          <a:xfrm>
            <a:off x="231605" y="5480372"/>
            <a:ext cx="805895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/>
                </a:solidFill>
              </a:rPr>
              <a:t>1. Production des outils de sensibilisation (Posters et dépliants)</a:t>
            </a:r>
          </a:p>
          <a:p>
            <a:r>
              <a:rPr lang="fr-FR" sz="2800" b="1" dirty="0"/>
              <a:t>2. Organisation des séances </a:t>
            </a:r>
            <a:r>
              <a:rPr lang="fr-FR" sz="2800" b="1"/>
              <a:t>de sensibilisation :</a:t>
            </a:r>
            <a:endParaRPr lang="fr-FR" sz="28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800" dirty="0"/>
              <a:t>des peuples autochtones et administratifs locaux 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800" dirty="0"/>
              <a:t>des  élèves et leurs encadreurs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800" dirty="0"/>
              <a:t>des agriculteurs et pêcheurs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5" name="Image 19">
            <a:extLst>
              <a:ext uri="{FF2B5EF4-FFF2-40B4-BE49-F238E27FC236}">
                <a16:creationId xmlns:a16="http://schemas.microsoft.com/office/drawing/2014/main" id="{B2B30E24-8F94-9845-D9F7-2AA3323B8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110" y="131122"/>
            <a:ext cx="6633210" cy="955132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6910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5782-4E62-1D3F-1ABA-0C76AEDC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92D498-108A-314B-604B-ECA10F222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1C22882E-810E-DD32-0E96-1A28A22B4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726" y="21858"/>
            <a:ext cx="8023225" cy="57708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3200" dirty="0"/>
              <a:t>Activités menées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9CD923-DD3D-F9B3-F4EF-AE63A4D6E161}"/>
              </a:ext>
            </a:extLst>
          </p:cNvPr>
          <p:cNvSpPr txBox="1"/>
          <p:nvPr/>
        </p:nvSpPr>
        <p:spPr>
          <a:xfrm>
            <a:off x="321336" y="685577"/>
            <a:ext cx="7375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1. Production des outils de sensibilisation</a:t>
            </a:r>
          </a:p>
          <a:p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2BEDAE-6451-6564-A50A-18EE1A5E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371" y="916409"/>
            <a:ext cx="5480962" cy="77481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C1981D-F0F0-D9D5-FEF7-7640352D2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56" y="1838964"/>
            <a:ext cx="5681577" cy="42611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398A3E-9B68-A957-D8CB-FA122586F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132" y="1838965"/>
            <a:ext cx="5294520" cy="42611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B4BF90-124C-F518-B93F-57EE62415826}"/>
              </a:ext>
            </a:extLst>
          </p:cNvPr>
          <p:cNvSpPr txBox="1"/>
          <p:nvPr/>
        </p:nvSpPr>
        <p:spPr>
          <a:xfrm>
            <a:off x="321336" y="1367460"/>
            <a:ext cx="3390900" cy="47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Dépliant</a:t>
            </a:r>
            <a:endParaRPr lang="fr-FR" sz="2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AB7B62-9AD3-22F5-8C4A-538EFF35EFAF}"/>
              </a:ext>
            </a:extLst>
          </p:cNvPr>
          <p:cNvSpPr txBox="1"/>
          <p:nvPr/>
        </p:nvSpPr>
        <p:spPr>
          <a:xfrm>
            <a:off x="11772922" y="454744"/>
            <a:ext cx="4213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Poster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8355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85A0B-1EA6-CAD2-304A-E0EDBDE34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4101C6-57B9-2D53-E602-16233ECAF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39BF397E-F80E-15CE-2764-2E2CCD7F89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726" y="21858"/>
            <a:ext cx="8023225" cy="57708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3200" dirty="0"/>
              <a:t>Activités menées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31FBAD-A238-BFB8-A92A-8FB35C70C8B6}"/>
              </a:ext>
            </a:extLst>
          </p:cNvPr>
          <p:cNvSpPr txBox="1"/>
          <p:nvPr/>
        </p:nvSpPr>
        <p:spPr>
          <a:xfrm>
            <a:off x="430014" y="1045532"/>
            <a:ext cx="8244086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/>
              <a:t>2. Séances de sensibilisation  des peuples autochtones et administratifs locaux 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E31912B-B6F2-CBC3-8611-540C8F6DD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864" y="0"/>
            <a:ext cx="5441627" cy="40812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A0CFD08-FEFD-D800-DA72-5B5302322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8764"/>
            <a:ext cx="8674100" cy="60003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D12374-262F-B11B-E1A1-6F8995093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864" y="4103079"/>
            <a:ext cx="5737992" cy="53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8BB9F-ED91-7021-4F47-84A946A8F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94E3B2-DE7F-CA8E-4AAB-47741B9C9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D1FAC431-74BE-78E8-E210-4E8BDC389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726" y="21858"/>
            <a:ext cx="8023225" cy="57708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3200" dirty="0"/>
              <a:t>Activités menées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78B7EB-C638-ABEF-5EE9-E6232F24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22" y="3325813"/>
            <a:ext cx="8144978" cy="61087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F4E31F1-AAA6-E59C-FAD4-4B8F38368280}"/>
              </a:ext>
            </a:extLst>
          </p:cNvPr>
          <p:cNvSpPr txBox="1"/>
          <p:nvPr/>
        </p:nvSpPr>
        <p:spPr>
          <a:xfrm>
            <a:off x="430014" y="492259"/>
            <a:ext cx="8244086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/>
              <a:t>2. Séances de sensibilisation </a:t>
            </a:r>
            <a:r>
              <a:rPr lang="fr-FR" sz="2800" dirty="0"/>
              <a:t>: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sz="2800" dirty="0"/>
              <a:t>Séance de sensibilisation des  élèves de l’Ecole </a:t>
            </a:r>
            <a:r>
              <a:rPr lang="fr-FR" sz="2800"/>
              <a:t>Fondamentale de YARANDA </a:t>
            </a:r>
            <a:r>
              <a:rPr lang="fr-FR" sz="2800" dirty="0"/>
              <a:t>et leurs encadreurs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5839BB-1A44-4043-B5FE-578AD0FE6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036" y="4876006"/>
            <a:ext cx="6231604" cy="46737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B6CDA6-D00F-89CA-CED1-60389E80F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036" y="224104"/>
            <a:ext cx="6231604" cy="467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DA7E39-E8EC-9D4A-8E64-64A22D90E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953A4FCF-9399-F1C0-FFD9-0D5E99243E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650875"/>
            <a:ext cx="7045327" cy="577081"/>
          </a:xfrm>
        </p:spPr>
        <p:txBody>
          <a:bodyPr>
            <a:noAutofit/>
          </a:bodyPr>
          <a:lstStyle/>
          <a:p>
            <a:r>
              <a:rPr lang="fr-FR" sz="3200" dirty="0"/>
              <a:t>Activités menées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F00E6E-E626-5B3C-3D4F-DD011687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046" y="2576950"/>
            <a:ext cx="5604735" cy="3699369"/>
          </a:xfrm>
          <a:prstGeom prst="rect">
            <a:avLst/>
          </a:prstGeom>
        </p:spPr>
      </p:pic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1D8BCC75-AFC1-F0F4-A273-76C4EE3D623A}"/>
              </a:ext>
            </a:extLst>
          </p:cNvPr>
          <p:cNvSpPr txBox="1">
            <a:spLocks/>
          </p:cNvSpPr>
          <p:nvPr/>
        </p:nvSpPr>
        <p:spPr>
          <a:xfrm>
            <a:off x="535514" y="1405982"/>
            <a:ext cx="7045326" cy="1507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300277" rtl="0" eaLnBrk="1" latinLnBrk="0" hangingPunct="1">
              <a:lnSpc>
                <a:spcPts val="45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0" i="0" kern="120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Arial" panose="020B0604020202020204" pitchFamily="34" charset="0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b="1" dirty="0">
                <a:latin typeface="+mj-lt"/>
              </a:rPr>
              <a:t>Séances d’i</a:t>
            </a:r>
            <a:r>
              <a:rPr lang="fr-FR" sz="2800" b="1" dirty="0">
                <a:latin typeface="+mj-lt"/>
              </a:rPr>
              <a:t>dentification et </a:t>
            </a:r>
            <a:r>
              <a:rPr lang="fr-BE" sz="2800" b="1" dirty="0">
                <a:latin typeface="+mj-lt"/>
              </a:rPr>
              <a:t>d’arrachage </a:t>
            </a:r>
            <a:r>
              <a:rPr lang="fr-FR" sz="2800" b="1" dirty="0">
                <a:latin typeface="+mj-lt"/>
              </a:rPr>
              <a:t>des plantes envahissantes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A7DBFF-A1B2-3AAD-973B-B7A72298C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781" y="0"/>
            <a:ext cx="8460222" cy="56235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5CEA89-5893-4708-081A-DAE4D8636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177" y="6276319"/>
            <a:ext cx="4615922" cy="346194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83D5DC-5D07-0FBA-B725-49EA2A237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099" y="5625443"/>
            <a:ext cx="3621369" cy="41128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80977B-FED2-C798-A1BF-0EA121452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76319"/>
            <a:ext cx="4612866" cy="34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2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B633-381A-FAD2-1F01-F3844EA98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80929A-C389-EAF7-8F2B-67911440C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EA96D8-6B49-6F02-1306-670D391A6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650875"/>
            <a:ext cx="7243446" cy="577081"/>
          </a:xfrm>
        </p:spPr>
        <p:txBody>
          <a:bodyPr>
            <a:noAutofit/>
          </a:bodyPr>
          <a:lstStyle/>
          <a:p>
            <a:r>
              <a:rPr lang="fr-FR" sz="3200" dirty="0"/>
              <a:t>2. Prochaines activités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BB2B4D-DE90-60FA-DB9E-F1A703E0AECB}"/>
              </a:ext>
            </a:extLst>
          </p:cNvPr>
          <p:cNvSpPr txBox="1"/>
          <p:nvPr/>
        </p:nvSpPr>
        <p:spPr>
          <a:xfrm>
            <a:off x="650874" y="1676400"/>
            <a:ext cx="7243446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800" dirty="0"/>
              <a:t>Séance de sensibilisation des agriculteurs et pêcheurs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800" dirty="0"/>
              <a:t>Rapportage</a:t>
            </a:r>
          </a:p>
        </p:txBody>
      </p:sp>
    </p:spTree>
    <p:extLst>
      <p:ext uri="{BB962C8B-B14F-4D97-AF65-F5344CB8AC3E}">
        <p14:creationId xmlns:p14="http://schemas.microsoft.com/office/powerpoint/2010/main" val="328493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1789B-9F72-5E0D-EC84-E94FC91C9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DB3ECB-7E8F-69DC-EAF2-4ABFAB4C1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8</a:t>
            </a:fld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A52E42F-29D4-B4E3-6956-0EB0BB76D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06619"/>
              </p:ext>
            </p:extLst>
          </p:nvPr>
        </p:nvGraphicFramePr>
        <p:xfrm>
          <a:off x="477838" y="1889760"/>
          <a:ext cx="16095130" cy="32923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197416">
                  <a:extLst>
                    <a:ext uri="{9D8B030D-6E8A-4147-A177-3AD203B41FA5}">
                      <a16:colId xmlns:a16="http://schemas.microsoft.com/office/drawing/2014/main" val="3709957318"/>
                    </a:ext>
                  </a:extLst>
                </a:gridCol>
                <a:gridCol w="7897714">
                  <a:extLst>
                    <a:ext uri="{9D8B030D-6E8A-4147-A177-3AD203B41FA5}">
                      <a16:colId xmlns:a16="http://schemas.microsoft.com/office/drawing/2014/main" val="3315911006"/>
                    </a:ext>
                  </a:extLst>
                </a:gridCol>
              </a:tblGrid>
              <a:tr h="4053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>
                          <a:solidFill>
                            <a:schemeClr val="tx1"/>
                          </a:solidFill>
                          <a:effectLst/>
                        </a:rPr>
                        <a:t>Activités</a:t>
                      </a:r>
                      <a:endParaRPr lang="fr-FR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dirty="0">
                          <a:solidFill>
                            <a:schemeClr val="tx1"/>
                          </a:solidFill>
                          <a:effectLst/>
                        </a:rPr>
                        <a:t>Période du Projet</a:t>
                      </a:r>
                      <a:endParaRPr lang="fr-F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9203281"/>
                  </a:ext>
                </a:extLst>
              </a:tr>
              <a:tr h="9520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b="0" dirty="0">
                          <a:solidFill>
                            <a:schemeClr val="tx1"/>
                          </a:solidFill>
                          <a:effectLst/>
                        </a:rPr>
                        <a:t>Production des posters et dépliants de sensibilisation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b="0">
                          <a:solidFill>
                            <a:schemeClr val="tx1"/>
                          </a:solidFill>
                          <a:effectLst/>
                        </a:rPr>
                        <a:t>Septembre 2025</a:t>
                      </a:r>
                      <a:endParaRPr lang="fr-FR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9336229"/>
                  </a:ext>
                </a:extLst>
              </a:tr>
              <a:tr h="9520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b="0">
                          <a:solidFill>
                            <a:schemeClr val="tx1"/>
                          </a:solidFill>
                          <a:effectLst/>
                        </a:rPr>
                        <a:t>Descente à Kirundo</a:t>
                      </a:r>
                      <a:endParaRPr lang="fr-FR" sz="2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b="0" dirty="0">
                          <a:solidFill>
                            <a:schemeClr val="tx1"/>
                          </a:solidFill>
                          <a:effectLst/>
                        </a:rPr>
                        <a:t>Janvier –Mars 2026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16027"/>
                  </a:ext>
                </a:extLst>
              </a:tr>
              <a:tr h="9520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b="0" dirty="0">
                          <a:solidFill>
                            <a:schemeClr val="tx1"/>
                          </a:solidFill>
                          <a:effectLst/>
                        </a:rPr>
                        <a:t>Production et transmission du rapport final des activités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2800" b="0" dirty="0">
                          <a:solidFill>
                            <a:schemeClr val="tx1"/>
                          </a:solidFill>
                          <a:effectLst/>
                        </a:rPr>
                        <a:t>Avril 2026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9742896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FE85DE7D-0DF0-1A84-BF2E-2C025A2D0A5E}"/>
              </a:ext>
            </a:extLst>
          </p:cNvPr>
          <p:cNvSpPr txBox="1"/>
          <p:nvPr/>
        </p:nvSpPr>
        <p:spPr>
          <a:xfrm>
            <a:off x="477838" y="951555"/>
            <a:ext cx="867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90170" algn="l"/>
                <a:tab pos="270510" algn="l"/>
              </a:tabLst>
            </a:pPr>
            <a:r>
              <a:rPr lang="fr-B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Durée et calendrier des activités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CB03-259A-A5C8-A6B0-C63927EF0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94639E-DAA4-A667-D751-8ED4BB8F3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DF5173-184C-1B4B-8899-5CD0872459C6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3952A0F3-832D-C7F9-96F5-25C7DEA15C5D}"/>
              </a:ext>
            </a:extLst>
          </p:cNvPr>
          <p:cNvSpPr txBox="1">
            <a:spLocks/>
          </p:cNvSpPr>
          <p:nvPr/>
        </p:nvSpPr>
        <p:spPr>
          <a:xfrm>
            <a:off x="4542841" y="4038600"/>
            <a:ext cx="2665680" cy="35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9200" indent="-457200" algn="l" defTabSz="1300277" rtl="0" eaLnBrk="1" latinLnBrk="0" hangingPunct="1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7520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62534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275484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925623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575761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900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038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176" indent="-325069" algn="l" defTabSz="130027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600" b="1" dirty="0">
                <a:latin typeface="+mj-lt"/>
              </a:rPr>
              <a:t>MERCI</a:t>
            </a:r>
            <a:endParaRPr lang="en-BE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1441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009800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16D259BB7594881F1B92037591576" ma:contentTypeVersion="13" ma:contentTypeDescription="Crée un document." ma:contentTypeScope="" ma:versionID="383a0c950e5a4eda21cec6f514c1b74b">
  <xsd:schema xmlns:xsd="http://www.w3.org/2001/XMLSchema" xmlns:xs="http://www.w3.org/2001/XMLSchema" xmlns:p="http://schemas.microsoft.com/office/2006/metadata/properties" xmlns:ns2="67ea7819-508a-408f-a688-c6a0cf1eb86b" xmlns:ns3="dd1d2c57-93c1-40e7-bb24-7527ca1646c5" targetNamespace="http://schemas.microsoft.com/office/2006/metadata/properties" ma:root="true" ma:fieldsID="0c3aedb7d84a53d3c2cf676a94f4c9a3" ns2:_="" ns3:_="">
    <xsd:import namespace="67ea7819-508a-408f-a688-c6a0cf1eb86b"/>
    <xsd:import namespace="dd1d2c57-93c1-40e7-bb24-7527ca1646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a7819-508a-408f-a688-c6a0cf1eb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887cc964-1fad-4322-8c46-b34bf62841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d2c57-93c1-40e7-bb24-7527ca1646c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2c2a1c8-8b85-40a0-8d7a-b46c8bf26ffb}" ma:internalName="TaxCatchAll" ma:showField="CatchAllData" ma:web="dd1d2c57-93c1-40e7-bb24-7527ca1646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1d2c57-93c1-40e7-bb24-7527ca1646c5" xsi:nil="true"/>
    <lcf76f155ced4ddcb4097134ff3c332f xmlns="67ea7819-508a-408f-a688-c6a0cf1eb86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65FBEF-95D4-4C42-9A38-9941A2FE2C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ea7819-508a-408f-a688-c6a0cf1eb86b"/>
    <ds:schemaRef ds:uri="dd1d2c57-93c1-40e7-bb24-7527ca1646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4792A6-B7E3-496A-B37E-8248016B9706}">
  <ds:schemaRefs>
    <ds:schemaRef ds:uri="67ea7819-508a-408f-a688-c6a0cf1eb86b"/>
    <ds:schemaRef ds:uri="dd1d2c57-93c1-40e7-bb24-7527ca1646c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A879901-E10E-4065-8C29-B52917439C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236</Words>
  <Application>Microsoft Office PowerPoint</Application>
  <PresentationFormat>Personnalisé</PresentationFormat>
  <Paragraphs>58</Paragraphs>
  <Slides>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(Corps)</vt:lpstr>
      <vt:lpstr>Century Gothic</vt:lpstr>
      <vt:lpstr>Impact</vt:lpstr>
      <vt:lpstr>PP Right Grotesk BE Compact Dar</vt:lpstr>
      <vt:lpstr>Times New Roman</vt:lpstr>
      <vt:lpstr>Wingdings</vt:lpstr>
      <vt:lpstr>Thème Office</vt:lpstr>
      <vt:lpstr>Présentation du Projet de Sensibilisation  du public sur l’éradication des espèces envahissantes dans la zone tampon et le milieu halieutique du lac Cohoha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DUBOIS</dc:creator>
  <cp:lastModifiedBy>Pavillon Hp</cp:lastModifiedBy>
  <cp:revision>28</cp:revision>
  <dcterms:created xsi:type="dcterms:W3CDTF">2022-03-16T16:23:10Z</dcterms:created>
  <dcterms:modified xsi:type="dcterms:W3CDTF">2026-01-19T11:49:21Z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0x01010060B16D259BB7594881F1B92037591576</vt:lpwstr>
  </property>
  <property fmtid="{D5CDD505-2E9C-101B-9397-08002B2CF9AE}" pid="3" name="MediaServiceImageTags">
    <vt:lpwstr/>
  </property>
</Properties>
</file>