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2"/>
  </p:notesMasterIdLst>
  <p:handoutMasterIdLst>
    <p:handoutMasterId r:id="rId13"/>
  </p:handoutMasterIdLst>
  <p:sldIdLst>
    <p:sldId id="256" r:id="rId5"/>
    <p:sldId id="260" r:id="rId6"/>
    <p:sldId id="556" r:id="rId7"/>
    <p:sldId id="560" r:id="rId8"/>
    <p:sldId id="557" r:id="rId9"/>
    <p:sldId id="558" r:id="rId10"/>
    <p:sldId id="559" r:id="rId11"/>
  </p:sldIdLst>
  <p:sldSz cx="17348200" cy="97520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4E"/>
    <a:srgbClr val="005D7F"/>
    <a:srgbClr val="A6D0E7"/>
    <a:srgbClr val="E83A47"/>
    <a:srgbClr val="FFDD00"/>
    <a:srgbClr val="FFED82"/>
    <a:srgbClr val="DCDDE5"/>
    <a:srgbClr val="854E9A"/>
    <a:srgbClr val="88B1B8"/>
    <a:srgbClr val="E740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82" autoAdjust="0"/>
    <p:restoredTop sz="95226" autoAdjust="0"/>
  </p:normalViewPr>
  <p:slideViewPr>
    <p:cSldViewPr snapToGrid="0">
      <p:cViewPr>
        <p:scale>
          <a:sx n="50" d="100"/>
          <a:sy n="50" d="100"/>
        </p:scale>
        <p:origin x="1243" y="302"/>
      </p:cViewPr>
      <p:guideLst>
        <p:guide orient="horz" pos="3072"/>
        <p:guide pos="546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C4C4185-7DAD-1213-E887-BB4BCE48C4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9E92CFE8-BCD9-1E79-12F4-3EEF0C0E01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BE25331-2949-0146-8617-EABEC5B25C18}" type="datetimeFigureOut">
              <a:rPr lang="fr-FR" smtClean="0"/>
              <a:t>18/01/2026</a:t>
            </a:fld>
            <a:endParaRPr lang="fr-FR"/>
          </a:p>
        </p:txBody>
      </p:sp>
      <p:sp>
        <p:nvSpPr>
          <p:cNvPr id="4" name="Espace réservé du pied de page 3">
            <a:extLst>
              <a:ext uri="{FF2B5EF4-FFF2-40B4-BE49-F238E27FC236}">
                <a16:creationId xmlns:a16="http://schemas.microsoft.com/office/drawing/2014/main" id="{6FFB1C58-F754-BE82-989D-450CF9DF31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55BFCF2-E00C-A1BB-5267-0F4AC7626AF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A7AD88C-FC42-EB47-8B8A-3A3D25308053}" type="slidenum">
              <a:rPr lang="fr-FR" smtClean="0"/>
              <a:t>‹N°›</a:t>
            </a:fld>
            <a:endParaRPr lang="fr-FR"/>
          </a:p>
        </p:txBody>
      </p:sp>
    </p:spTree>
    <p:extLst>
      <p:ext uri="{BB962C8B-B14F-4D97-AF65-F5344CB8AC3E}">
        <p14:creationId xmlns:p14="http://schemas.microsoft.com/office/powerpoint/2010/main" val="3468723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CD7104-EC7B-EC43-A08B-4E73C314DA8B}" type="datetimeFigureOut">
              <a:rPr lang="fr-FR" smtClean="0"/>
              <a:t>18/01/2026</a:t>
            </a:fld>
            <a:endParaRPr lang="fr-FR"/>
          </a:p>
        </p:txBody>
      </p:sp>
      <p:sp>
        <p:nvSpPr>
          <p:cNvPr id="4" name="Espace réservé de l'image des diapositives 3"/>
          <p:cNvSpPr>
            <a:spLocks noGrp="1" noRot="1" noChangeAspect="1"/>
          </p:cNvSpPr>
          <p:nvPr>
            <p:ph type="sldImg" idx="2"/>
          </p:nvPr>
        </p:nvSpPr>
        <p:spPr>
          <a:xfrm>
            <a:off x="684213" y="1143000"/>
            <a:ext cx="54895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41CC3C-FC6E-BC4B-A337-0AB153B1F83F}" type="slidenum">
              <a:rPr lang="fr-FR" smtClean="0"/>
              <a:t>‹N°›</a:t>
            </a:fld>
            <a:endParaRPr lang="fr-FR"/>
          </a:p>
        </p:txBody>
      </p:sp>
    </p:spTree>
    <p:extLst>
      <p:ext uri="{BB962C8B-B14F-4D97-AF65-F5344CB8AC3E}">
        <p14:creationId xmlns:p14="http://schemas.microsoft.com/office/powerpoint/2010/main" val="1566719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BE" dirty="0"/>
          </a:p>
        </p:txBody>
      </p:sp>
      <p:sp>
        <p:nvSpPr>
          <p:cNvPr id="4" name="Espace réservé du numéro de diapositive 3"/>
          <p:cNvSpPr>
            <a:spLocks noGrp="1"/>
          </p:cNvSpPr>
          <p:nvPr>
            <p:ph type="sldNum" sz="quarter" idx="5"/>
          </p:nvPr>
        </p:nvSpPr>
        <p:spPr/>
        <p:txBody>
          <a:bodyPr/>
          <a:lstStyle/>
          <a:p>
            <a:fld id="{9141CC3C-FC6E-BC4B-A337-0AB153B1F83F}" type="slidenum">
              <a:rPr lang="fr-FR" smtClean="0"/>
              <a:t>2</a:t>
            </a:fld>
            <a:endParaRPr lang="fr-FR"/>
          </a:p>
        </p:txBody>
      </p:sp>
    </p:spTree>
    <p:extLst>
      <p:ext uri="{BB962C8B-B14F-4D97-AF65-F5344CB8AC3E}">
        <p14:creationId xmlns:p14="http://schemas.microsoft.com/office/powerpoint/2010/main" val="1472758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1E5F1-C980-4DAF-1468-262E832BAB8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950E36B-2E82-E19C-C2D7-589811D674A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B26E331-4A0D-4AEC-C472-A53D9ACD7B21}"/>
              </a:ext>
            </a:extLst>
          </p:cNvPr>
          <p:cNvSpPr>
            <a:spLocks noGrp="1"/>
          </p:cNvSpPr>
          <p:nvPr>
            <p:ph type="body" idx="1"/>
          </p:nvPr>
        </p:nvSpPr>
        <p:spPr/>
        <p:txBody>
          <a:bodyPr/>
          <a:lstStyle/>
          <a:p>
            <a:endParaRPr lang="en-BE" dirty="0"/>
          </a:p>
        </p:txBody>
      </p:sp>
      <p:sp>
        <p:nvSpPr>
          <p:cNvPr id="4" name="Espace réservé du numéro de diapositive 3">
            <a:extLst>
              <a:ext uri="{FF2B5EF4-FFF2-40B4-BE49-F238E27FC236}">
                <a16:creationId xmlns:a16="http://schemas.microsoft.com/office/drawing/2014/main" id="{526CDE24-BFF8-95DA-405F-31F7821CBD43}"/>
              </a:ext>
            </a:extLst>
          </p:cNvPr>
          <p:cNvSpPr>
            <a:spLocks noGrp="1"/>
          </p:cNvSpPr>
          <p:nvPr>
            <p:ph type="sldNum" sz="quarter" idx="5"/>
          </p:nvPr>
        </p:nvSpPr>
        <p:spPr/>
        <p:txBody>
          <a:bodyPr/>
          <a:lstStyle/>
          <a:p>
            <a:fld id="{9141CC3C-FC6E-BC4B-A337-0AB153B1F83F}" type="slidenum">
              <a:rPr lang="fr-FR" smtClean="0"/>
              <a:t>3</a:t>
            </a:fld>
            <a:endParaRPr lang="fr-FR"/>
          </a:p>
        </p:txBody>
      </p:sp>
    </p:spTree>
    <p:extLst>
      <p:ext uri="{BB962C8B-B14F-4D97-AF65-F5344CB8AC3E}">
        <p14:creationId xmlns:p14="http://schemas.microsoft.com/office/powerpoint/2010/main" val="3792435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2D4AE-E8F5-F834-85AF-28328B98D4D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E56227E-F72E-5A63-34E5-F9292AFDD49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9B22EAD-1C84-1021-0AB8-8946C1E1AD59}"/>
              </a:ext>
            </a:extLst>
          </p:cNvPr>
          <p:cNvSpPr>
            <a:spLocks noGrp="1"/>
          </p:cNvSpPr>
          <p:nvPr>
            <p:ph type="body" idx="1"/>
          </p:nvPr>
        </p:nvSpPr>
        <p:spPr/>
        <p:txBody>
          <a:bodyPr/>
          <a:lstStyle/>
          <a:p>
            <a:endParaRPr lang="en-BE" dirty="0"/>
          </a:p>
        </p:txBody>
      </p:sp>
      <p:sp>
        <p:nvSpPr>
          <p:cNvPr id="4" name="Espace réservé du numéro de diapositive 3">
            <a:extLst>
              <a:ext uri="{FF2B5EF4-FFF2-40B4-BE49-F238E27FC236}">
                <a16:creationId xmlns:a16="http://schemas.microsoft.com/office/drawing/2014/main" id="{947F17EB-480E-0749-9675-AAA0A8FC384E}"/>
              </a:ext>
            </a:extLst>
          </p:cNvPr>
          <p:cNvSpPr>
            <a:spLocks noGrp="1"/>
          </p:cNvSpPr>
          <p:nvPr>
            <p:ph type="sldNum" sz="quarter" idx="5"/>
          </p:nvPr>
        </p:nvSpPr>
        <p:spPr/>
        <p:txBody>
          <a:bodyPr/>
          <a:lstStyle/>
          <a:p>
            <a:fld id="{9141CC3C-FC6E-BC4B-A337-0AB153B1F83F}" type="slidenum">
              <a:rPr lang="fr-FR" smtClean="0"/>
              <a:t>4</a:t>
            </a:fld>
            <a:endParaRPr lang="fr-FR"/>
          </a:p>
        </p:txBody>
      </p:sp>
    </p:spTree>
    <p:extLst>
      <p:ext uri="{BB962C8B-B14F-4D97-AF65-F5344CB8AC3E}">
        <p14:creationId xmlns:p14="http://schemas.microsoft.com/office/powerpoint/2010/main" val="531083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9ACE5-8149-A8C1-0BE7-A7694DD2876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2843177-975C-1864-7D56-830EE31501F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AF59048-715A-7FF2-BE16-17D45BB4182D}"/>
              </a:ext>
            </a:extLst>
          </p:cNvPr>
          <p:cNvSpPr>
            <a:spLocks noGrp="1"/>
          </p:cNvSpPr>
          <p:nvPr>
            <p:ph type="body" idx="1"/>
          </p:nvPr>
        </p:nvSpPr>
        <p:spPr/>
        <p:txBody>
          <a:bodyPr/>
          <a:lstStyle/>
          <a:p>
            <a:endParaRPr lang="en-BE" dirty="0"/>
          </a:p>
        </p:txBody>
      </p:sp>
      <p:sp>
        <p:nvSpPr>
          <p:cNvPr id="4" name="Espace réservé du numéro de diapositive 3">
            <a:extLst>
              <a:ext uri="{FF2B5EF4-FFF2-40B4-BE49-F238E27FC236}">
                <a16:creationId xmlns:a16="http://schemas.microsoft.com/office/drawing/2014/main" id="{257BB553-A2A7-BB78-8A8D-39E9F99FBA72}"/>
              </a:ext>
            </a:extLst>
          </p:cNvPr>
          <p:cNvSpPr>
            <a:spLocks noGrp="1"/>
          </p:cNvSpPr>
          <p:nvPr>
            <p:ph type="sldNum" sz="quarter" idx="5"/>
          </p:nvPr>
        </p:nvSpPr>
        <p:spPr/>
        <p:txBody>
          <a:bodyPr/>
          <a:lstStyle/>
          <a:p>
            <a:fld id="{9141CC3C-FC6E-BC4B-A337-0AB153B1F83F}" type="slidenum">
              <a:rPr lang="fr-FR" smtClean="0"/>
              <a:t>5</a:t>
            </a:fld>
            <a:endParaRPr lang="fr-FR"/>
          </a:p>
        </p:txBody>
      </p:sp>
    </p:spTree>
    <p:extLst>
      <p:ext uri="{BB962C8B-B14F-4D97-AF65-F5344CB8AC3E}">
        <p14:creationId xmlns:p14="http://schemas.microsoft.com/office/powerpoint/2010/main" val="529827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C98F2-41F6-BBF6-E591-98D1E9CF3D3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3A84C3E-E81F-829F-DEEE-FD94882B904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9505312-4665-A723-7183-19B109379BDA}"/>
              </a:ext>
            </a:extLst>
          </p:cNvPr>
          <p:cNvSpPr>
            <a:spLocks noGrp="1"/>
          </p:cNvSpPr>
          <p:nvPr>
            <p:ph type="body" idx="1"/>
          </p:nvPr>
        </p:nvSpPr>
        <p:spPr/>
        <p:txBody>
          <a:bodyPr/>
          <a:lstStyle/>
          <a:p>
            <a:endParaRPr lang="en-BE" dirty="0"/>
          </a:p>
        </p:txBody>
      </p:sp>
      <p:sp>
        <p:nvSpPr>
          <p:cNvPr id="4" name="Espace réservé du numéro de diapositive 3">
            <a:extLst>
              <a:ext uri="{FF2B5EF4-FFF2-40B4-BE49-F238E27FC236}">
                <a16:creationId xmlns:a16="http://schemas.microsoft.com/office/drawing/2014/main" id="{8934CB45-514A-AC8D-2C12-432F3BC72FF9}"/>
              </a:ext>
            </a:extLst>
          </p:cNvPr>
          <p:cNvSpPr>
            <a:spLocks noGrp="1"/>
          </p:cNvSpPr>
          <p:nvPr>
            <p:ph type="sldNum" sz="quarter" idx="5"/>
          </p:nvPr>
        </p:nvSpPr>
        <p:spPr/>
        <p:txBody>
          <a:bodyPr/>
          <a:lstStyle/>
          <a:p>
            <a:fld id="{9141CC3C-FC6E-BC4B-A337-0AB153B1F83F}" type="slidenum">
              <a:rPr lang="fr-FR" smtClean="0"/>
              <a:t>6</a:t>
            </a:fld>
            <a:endParaRPr lang="fr-FR"/>
          </a:p>
        </p:txBody>
      </p:sp>
    </p:spTree>
    <p:extLst>
      <p:ext uri="{BB962C8B-B14F-4D97-AF65-F5344CB8AC3E}">
        <p14:creationId xmlns:p14="http://schemas.microsoft.com/office/powerpoint/2010/main" val="2297704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BD36D-3814-D24C-CF30-AD97496630D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2AB3E15-EC34-6436-4B14-A135816963C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A55D5A6-1B64-9F57-13C0-3074CEC9794D}"/>
              </a:ext>
            </a:extLst>
          </p:cNvPr>
          <p:cNvSpPr>
            <a:spLocks noGrp="1"/>
          </p:cNvSpPr>
          <p:nvPr>
            <p:ph type="body" idx="1"/>
          </p:nvPr>
        </p:nvSpPr>
        <p:spPr/>
        <p:txBody>
          <a:bodyPr/>
          <a:lstStyle/>
          <a:p>
            <a:endParaRPr lang="en-BE" dirty="0"/>
          </a:p>
        </p:txBody>
      </p:sp>
      <p:sp>
        <p:nvSpPr>
          <p:cNvPr id="4" name="Espace réservé du numéro de diapositive 3">
            <a:extLst>
              <a:ext uri="{FF2B5EF4-FFF2-40B4-BE49-F238E27FC236}">
                <a16:creationId xmlns:a16="http://schemas.microsoft.com/office/drawing/2014/main" id="{D51085C2-4B97-2FF3-825D-5E50CBB82D0E}"/>
              </a:ext>
            </a:extLst>
          </p:cNvPr>
          <p:cNvSpPr>
            <a:spLocks noGrp="1"/>
          </p:cNvSpPr>
          <p:nvPr>
            <p:ph type="sldNum" sz="quarter" idx="5"/>
          </p:nvPr>
        </p:nvSpPr>
        <p:spPr/>
        <p:txBody>
          <a:bodyPr/>
          <a:lstStyle/>
          <a:p>
            <a:fld id="{9141CC3C-FC6E-BC4B-A337-0AB153B1F83F}" type="slidenum">
              <a:rPr lang="fr-FR" smtClean="0"/>
              <a:t>7</a:t>
            </a:fld>
            <a:endParaRPr lang="fr-FR"/>
          </a:p>
        </p:txBody>
      </p:sp>
    </p:spTree>
    <p:extLst>
      <p:ext uri="{BB962C8B-B14F-4D97-AF65-F5344CB8AC3E}">
        <p14:creationId xmlns:p14="http://schemas.microsoft.com/office/powerpoint/2010/main" val="9381260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_LOGO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BA6B2C-6925-A4C8-B167-CBE611898A3A}"/>
              </a:ext>
            </a:extLst>
          </p:cNvPr>
          <p:cNvSpPr/>
          <p:nvPr userDrawn="1"/>
        </p:nvSpPr>
        <p:spPr>
          <a:xfrm>
            <a:off x="0" y="0"/>
            <a:ext cx="17348200" cy="9752013"/>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pic>
        <p:nvPicPr>
          <p:cNvPr id="3" name="Image 8">
            <a:extLst>
              <a:ext uri="{FF2B5EF4-FFF2-40B4-BE49-F238E27FC236}">
                <a16:creationId xmlns:a16="http://schemas.microsoft.com/office/drawing/2014/main" id="{B9163700-C517-0CAB-1E92-A45299122A7E}"/>
              </a:ext>
            </a:extLst>
          </p:cNvPr>
          <p:cNvPicPr>
            <a:picLocks noChangeAspect="1"/>
          </p:cNvPicPr>
          <p:nvPr userDrawn="1"/>
        </p:nvPicPr>
        <p:blipFill>
          <a:blip r:embed="rId2"/>
          <a:stretch>
            <a:fillRect/>
          </a:stretch>
        </p:blipFill>
        <p:spPr>
          <a:xfrm>
            <a:off x="5023908" y="2377080"/>
            <a:ext cx="7300383" cy="4997852"/>
          </a:xfrm>
          <a:prstGeom prst="rect">
            <a:avLst/>
          </a:prstGeom>
        </p:spPr>
      </p:pic>
    </p:spTree>
    <p:extLst>
      <p:ext uri="{BB962C8B-B14F-4D97-AF65-F5344CB8AC3E}">
        <p14:creationId xmlns:p14="http://schemas.microsoft.com/office/powerpoint/2010/main" val="1996673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0830805-D1BF-D742-B0FE-5251E04240D8}"/>
              </a:ext>
            </a:extLst>
          </p:cNvPr>
          <p:cNvSpPr/>
          <p:nvPr userDrawn="1"/>
        </p:nvSpPr>
        <p:spPr>
          <a:xfrm>
            <a:off x="8674100" y="0"/>
            <a:ext cx="8674100" cy="9752013"/>
          </a:xfrm>
          <a:prstGeom prst="rect">
            <a:avLst/>
          </a:prstGeom>
          <a:solidFill>
            <a:srgbClr val="DCDD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27" name="Espace réservé du texte 16">
            <a:extLst>
              <a:ext uri="{FF2B5EF4-FFF2-40B4-BE49-F238E27FC236}">
                <a16:creationId xmlns:a16="http://schemas.microsoft.com/office/drawing/2014/main" id="{45A7A69F-8D7E-A644-8504-CA3A47C77B8A}"/>
              </a:ext>
            </a:extLst>
          </p:cNvPr>
          <p:cNvSpPr>
            <a:spLocks noGrp="1"/>
          </p:cNvSpPr>
          <p:nvPr>
            <p:ph type="body" sz="quarter" idx="11" hasCustomPrompt="1"/>
          </p:nvPr>
        </p:nvSpPr>
        <p:spPr>
          <a:xfrm>
            <a:off x="9323912" y="685577"/>
            <a:ext cx="7372349" cy="307777"/>
          </a:xfrm>
        </p:spPr>
        <p:txBody>
          <a:bodyPr lIns="0" tIns="0" rIns="0" bIns="0">
            <a:spAutoFit/>
          </a:bodyPr>
          <a:lstStyle>
            <a:lvl1pPr marL="342900" indent="-342900">
              <a:lnSpc>
                <a:spcPts val="2400"/>
              </a:lnSpc>
              <a:spcBef>
                <a:spcPts val="300"/>
              </a:spcBef>
              <a:buFont typeface="Arial" panose="020B0604020202020204" pitchFamily="34" charset="0"/>
              <a:buChar char="•"/>
              <a:defRPr sz="2200" b="0" i="0">
                <a:latin typeface="Arial" panose="020B0604020202020204" pitchFamily="34" charset="0"/>
                <a:cs typeface="Arial" panose="020B0604020202020204" pitchFamily="34" charset="0"/>
              </a:defRPr>
            </a:lvl1pPr>
          </a:lstStyle>
          <a:p>
            <a:pPr lvl="0"/>
            <a:r>
              <a:rPr lang="fr-FR" err="1"/>
              <a:t>Bulletpoints</a:t>
            </a:r>
            <a:r>
              <a:rPr lang="fr-FR"/>
              <a:t> and/or </a:t>
            </a:r>
            <a:r>
              <a:rPr lang="fr-FR" err="1"/>
              <a:t>Text</a:t>
            </a:r>
            <a:r>
              <a:rPr lang="fr-FR"/>
              <a:t> = Arial 22pt</a:t>
            </a:r>
          </a:p>
        </p:txBody>
      </p:sp>
      <p:sp>
        <p:nvSpPr>
          <p:cNvPr id="28" name="Espace réservé du texte 20">
            <a:extLst>
              <a:ext uri="{FF2B5EF4-FFF2-40B4-BE49-F238E27FC236}">
                <a16:creationId xmlns:a16="http://schemas.microsoft.com/office/drawing/2014/main" id="{7C21395E-C534-6642-A28E-08A0C68DEF35}"/>
              </a:ext>
            </a:extLst>
          </p:cNvPr>
          <p:cNvSpPr>
            <a:spLocks noGrp="1"/>
          </p:cNvSpPr>
          <p:nvPr>
            <p:ph type="body" sz="quarter" idx="12" hasCustomPrompt="1"/>
          </p:nvPr>
        </p:nvSpPr>
        <p:spPr>
          <a:xfrm>
            <a:off x="650875" y="8872537"/>
            <a:ext cx="2295526" cy="193899"/>
          </a:xfrm>
        </p:spPr>
        <p:txBody>
          <a:bodyPr lIns="0" tIns="0" rIns="0" bIns="0">
            <a:spAutoFit/>
          </a:bodyPr>
          <a:lstStyle>
            <a:lvl1pPr marL="0" indent="0">
              <a:buNone/>
              <a:defRPr lang="fr-FR" sz="1400" b="0" i="0" kern="1200" dirty="0">
                <a:solidFill>
                  <a:schemeClr val="tx1"/>
                </a:solidFill>
                <a:latin typeface="Impact" panose="020B0806030902050204" pitchFamily="34" charset="0"/>
                <a:ea typeface="+mn-ea"/>
                <a:cs typeface="Arial" panose="020B0604020202020204" pitchFamily="34" charset="0"/>
              </a:defRPr>
            </a:lvl1pPr>
          </a:lstStyle>
          <a:p>
            <a:pPr marL="0" lvl="0" indent="0" algn="l" defTabSz="1300277" rtl="0" eaLnBrk="1" latinLnBrk="0" hangingPunct="1">
              <a:lnSpc>
                <a:spcPct val="90000"/>
              </a:lnSpc>
              <a:spcBef>
                <a:spcPts val="1422"/>
              </a:spcBef>
              <a:buFont typeface="Arial" panose="020B0604020202020204" pitchFamily="34" charset="0"/>
              <a:buNone/>
            </a:pPr>
            <a:r>
              <a:rPr lang="fr-FR"/>
              <a:t>DOCUMENT NAME</a:t>
            </a:r>
          </a:p>
        </p:txBody>
      </p:sp>
      <p:sp>
        <p:nvSpPr>
          <p:cNvPr id="30" name="Espace réservé du texte 20">
            <a:extLst>
              <a:ext uri="{FF2B5EF4-FFF2-40B4-BE49-F238E27FC236}">
                <a16:creationId xmlns:a16="http://schemas.microsoft.com/office/drawing/2014/main" id="{9E518D90-D740-924E-8AC4-D544EB19D448}"/>
              </a:ext>
            </a:extLst>
          </p:cNvPr>
          <p:cNvSpPr>
            <a:spLocks noGrp="1"/>
          </p:cNvSpPr>
          <p:nvPr>
            <p:ph type="body" sz="quarter" idx="14" hasCustomPrompt="1"/>
          </p:nvPr>
        </p:nvSpPr>
        <p:spPr>
          <a:xfrm>
            <a:off x="334168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DD.MM.YY</a:t>
            </a:r>
          </a:p>
        </p:txBody>
      </p:sp>
      <p:sp>
        <p:nvSpPr>
          <p:cNvPr id="8" name="Espace réservé du texte 14">
            <a:extLst>
              <a:ext uri="{FF2B5EF4-FFF2-40B4-BE49-F238E27FC236}">
                <a16:creationId xmlns:a16="http://schemas.microsoft.com/office/drawing/2014/main" id="{2C03D933-C039-BE49-AEC7-C9500323AFCA}"/>
              </a:ext>
            </a:extLst>
          </p:cNvPr>
          <p:cNvSpPr>
            <a:spLocks noGrp="1"/>
          </p:cNvSpPr>
          <p:nvPr>
            <p:ph type="body" sz="quarter" idx="10" hasCustomPrompt="1"/>
          </p:nvPr>
        </p:nvSpPr>
        <p:spPr>
          <a:xfrm>
            <a:off x="650875" y="650875"/>
            <a:ext cx="7372348" cy="577081"/>
          </a:xfrm>
        </p:spPr>
        <p:txBody>
          <a:bodyPr lIns="0" tIns="0" rIns="0" bIns="0">
            <a:spAutoFit/>
          </a:bodyPr>
          <a:lstStyle>
            <a:lvl1pPr marL="0" indent="0">
              <a:lnSpc>
                <a:spcPts val="4500"/>
              </a:lnSpc>
              <a:spcBef>
                <a:spcPts val="0"/>
              </a:spcBef>
              <a:buNone/>
              <a:defRPr sz="4400" b="0" i="0">
                <a:latin typeface="Impact" panose="020B0806030902050204" pitchFamily="34" charset="0"/>
              </a:defRPr>
            </a:lvl1pPr>
          </a:lstStyle>
          <a:p>
            <a:pPr lvl="0"/>
            <a:r>
              <a:rPr lang="fr-FR"/>
              <a:t>TITLE = Impact 44pt</a:t>
            </a:r>
          </a:p>
        </p:txBody>
      </p:sp>
      <p:sp>
        <p:nvSpPr>
          <p:cNvPr id="9" name="Slide Number Placeholder 5">
            <a:extLst>
              <a:ext uri="{FF2B5EF4-FFF2-40B4-BE49-F238E27FC236}">
                <a16:creationId xmlns:a16="http://schemas.microsoft.com/office/drawing/2014/main" id="{2B5C46A5-0BFF-9247-A9B6-7A3C9728742F}"/>
              </a:ext>
            </a:extLst>
          </p:cNvPr>
          <p:cNvSpPr>
            <a:spLocks noGrp="1"/>
          </p:cNvSpPr>
          <p:nvPr>
            <p:ph type="sldNum" sz="quarter" idx="4"/>
          </p:nvPr>
        </p:nvSpPr>
        <p:spPr>
          <a:xfrm>
            <a:off x="12791543" y="8872536"/>
            <a:ext cx="3903345" cy="193900"/>
          </a:xfrm>
          <a:prstGeom prst="rect">
            <a:avLst/>
          </a:prstGeom>
        </p:spPr>
        <p:txBody>
          <a:bodyPr vert="horz" lIns="91440" tIns="45720" rIns="91440" bIns="45720" rtlCol="0" anchor="ctr"/>
          <a:lstStyle>
            <a:lvl1pPr algn="r">
              <a:defRPr lang="fr-FR" sz="1400" b="0" i="0" kern="1200" smtClean="0">
                <a:solidFill>
                  <a:schemeClr val="tx1"/>
                </a:solidFill>
                <a:latin typeface="Impact" panose="020B0806030902050204" pitchFamily="34" charset="0"/>
                <a:ea typeface="+mn-ea"/>
                <a:cs typeface="Arial" panose="020B0604020202020204" pitchFamily="34" charset="0"/>
              </a:defRPr>
            </a:lvl1pPr>
          </a:lstStyle>
          <a:p>
            <a:fld id="{0EDF5173-184C-1B4B-8899-5CD0872459C6}" type="slidenum">
              <a:rPr lang="fr-FR" smtClean="0"/>
              <a:pPr/>
              <a:t>‹N°›</a:t>
            </a:fld>
            <a:endParaRPr lang="fr-FR"/>
          </a:p>
        </p:txBody>
      </p:sp>
    </p:spTree>
    <p:extLst>
      <p:ext uri="{BB962C8B-B14F-4D97-AF65-F5344CB8AC3E}">
        <p14:creationId xmlns:p14="http://schemas.microsoft.com/office/powerpoint/2010/main" val="144847277"/>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 PIC">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0830805-D1BF-D742-B0FE-5251E04240D8}"/>
              </a:ext>
            </a:extLst>
          </p:cNvPr>
          <p:cNvSpPr/>
          <p:nvPr userDrawn="1"/>
        </p:nvSpPr>
        <p:spPr>
          <a:xfrm>
            <a:off x="8674100" y="0"/>
            <a:ext cx="8674100" cy="9752013"/>
          </a:xfrm>
          <a:prstGeom prst="rect">
            <a:avLst/>
          </a:prstGeom>
          <a:solidFill>
            <a:srgbClr val="DCDD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27" name="Espace réservé du texte 16">
            <a:extLst>
              <a:ext uri="{FF2B5EF4-FFF2-40B4-BE49-F238E27FC236}">
                <a16:creationId xmlns:a16="http://schemas.microsoft.com/office/drawing/2014/main" id="{45A7A69F-8D7E-A644-8504-CA3A47C77B8A}"/>
              </a:ext>
            </a:extLst>
          </p:cNvPr>
          <p:cNvSpPr>
            <a:spLocks noGrp="1"/>
          </p:cNvSpPr>
          <p:nvPr>
            <p:ph type="body" sz="quarter" idx="11" hasCustomPrompt="1"/>
          </p:nvPr>
        </p:nvSpPr>
        <p:spPr>
          <a:xfrm>
            <a:off x="650874" y="2818800"/>
            <a:ext cx="7372349" cy="307777"/>
          </a:xfrm>
        </p:spPr>
        <p:txBody>
          <a:bodyPr lIns="0" tIns="0" rIns="0" bIns="0">
            <a:spAutoFit/>
          </a:bodyPr>
          <a:lstStyle>
            <a:lvl1pPr marL="349200" indent="-457200">
              <a:lnSpc>
                <a:spcPts val="2400"/>
              </a:lnSpc>
              <a:spcBef>
                <a:spcPts val="300"/>
              </a:spcBef>
              <a:buFont typeface="Arial" panose="020B0604020202020204" pitchFamily="34" charset="0"/>
              <a:buChar char="•"/>
              <a:defRPr sz="2200" b="0" i="0">
                <a:latin typeface="Arial" panose="020B0604020202020204" pitchFamily="34" charset="0"/>
                <a:cs typeface="Arial" panose="020B0604020202020204" pitchFamily="34" charset="0"/>
              </a:defRPr>
            </a:lvl1pPr>
          </a:lstStyle>
          <a:p>
            <a:pPr lvl="0"/>
            <a:r>
              <a:rPr lang="fr-FR" err="1"/>
              <a:t>Bulletpoints</a:t>
            </a:r>
            <a:r>
              <a:rPr lang="fr-FR"/>
              <a:t> and/or </a:t>
            </a:r>
            <a:r>
              <a:rPr lang="fr-FR" err="1"/>
              <a:t>Text</a:t>
            </a:r>
            <a:r>
              <a:rPr lang="fr-FR"/>
              <a:t> = Arial 22pt</a:t>
            </a:r>
          </a:p>
        </p:txBody>
      </p:sp>
      <p:sp>
        <p:nvSpPr>
          <p:cNvPr id="28" name="Espace réservé du texte 20">
            <a:extLst>
              <a:ext uri="{FF2B5EF4-FFF2-40B4-BE49-F238E27FC236}">
                <a16:creationId xmlns:a16="http://schemas.microsoft.com/office/drawing/2014/main" id="{7C21395E-C534-6642-A28E-08A0C68DEF35}"/>
              </a:ext>
            </a:extLst>
          </p:cNvPr>
          <p:cNvSpPr>
            <a:spLocks noGrp="1"/>
          </p:cNvSpPr>
          <p:nvPr>
            <p:ph type="body" sz="quarter" idx="12" hasCustomPrompt="1"/>
          </p:nvPr>
        </p:nvSpPr>
        <p:spPr>
          <a:xfrm>
            <a:off x="650875" y="8872537"/>
            <a:ext cx="2295526" cy="193899"/>
          </a:xfrm>
        </p:spPr>
        <p:txBody>
          <a:bodyPr lIns="0" tIns="0" rIns="0" bIns="0">
            <a:spAutoFit/>
          </a:bodyPr>
          <a:lstStyle>
            <a:lvl1pPr marL="0" indent="0">
              <a:buNone/>
              <a:defRPr lang="fr-FR" sz="1400" b="0" i="0" kern="1200" dirty="0">
                <a:solidFill>
                  <a:schemeClr val="tx1"/>
                </a:solidFill>
                <a:latin typeface="Impact" panose="020B0806030902050204" pitchFamily="34" charset="0"/>
                <a:ea typeface="+mn-ea"/>
                <a:cs typeface="Arial" panose="020B0604020202020204" pitchFamily="34" charset="0"/>
              </a:defRPr>
            </a:lvl1pPr>
          </a:lstStyle>
          <a:p>
            <a:pPr marL="0" lvl="0" indent="0" algn="l" defTabSz="1300277" rtl="0" eaLnBrk="1" latinLnBrk="0" hangingPunct="1">
              <a:lnSpc>
                <a:spcPct val="90000"/>
              </a:lnSpc>
              <a:spcBef>
                <a:spcPts val="1422"/>
              </a:spcBef>
              <a:buFont typeface="Arial" panose="020B0604020202020204" pitchFamily="34" charset="0"/>
              <a:buNone/>
            </a:pPr>
            <a:r>
              <a:rPr lang="fr-FR"/>
              <a:t>DOCUMENT NAME</a:t>
            </a:r>
          </a:p>
        </p:txBody>
      </p:sp>
      <p:sp>
        <p:nvSpPr>
          <p:cNvPr id="30" name="Espace réservé du texte 20">
            <a:extLst>
              <a:ext uri="{FF2B5EF4-FFF2-40B4-BE49-F238E27FC236}">
                <a16:creationId xmlns:a16="http://schemas.microsoft.com/office/drawing/2014/main" id="{9E518D90-D740-924E-8AC4-D544EB19D448}"/>
              </a:ext>
            </a:extLst>
          </p:cNvPr>
          <p:cNvSpPr>
            <a:spLocks noGrp="1"/>
          </p:cNvSpPr>
          <p:nvPr>
            <p:ph type="body" sz="quarter" idx="14" hasCustomPrompt="1"/>
          </p:nvPr>
        </p:nvSpPr>
        <p:spPr>
          <a:xfrm>
            <a:off x="334168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DD.MM.YY</a:t>
            </a:r>
          </a:p>
        </p:txBody>
      </p:sp>
      <p:sp>
        <p:nvSpPr>
          <p:cNvPr id="4" name="Espace réservé du texte 3">
            <a:extLst>
              <a:ext uri="{FF2B5EF4-FFF2-40B4-BE49-F238E27FC236}">
                <a16:creationId xmlns:a16="http://schemas.microsoft.com/office/drawing/2014/main" id="{4D1A77DC-53BD-A445-A509-1A788288E34A}"/>
              </a:ext>
            </a:extLst>
          </p:cNvPr>
          <p:cNvSpPr>
            <a:spLocks noGrp="1"/>
          </p:cNvSpPr>
          <p:nvPr>
            <p:ph type="body" sz="quarter" idx="16" hasCustomPrompt="1"/>
          </p:nvPr>
        </p:nvSpPr>
        <p:spPr>
          <a:xfrm>
            <a:off x="9323912" y="8803286"/>
            <a:ext cx="6737350" cy="307777"/>
          </a:xfrm>
        </p:spPr>
        <p:txBody>
          <a:bodyPr lIns="0" tIns="0" rIns="0" bIns="0">
            <a:spAutoFit/>
          </a:bodyPr>
          <a:lstStyle>
            <a:lvl1pPr marL="0" indent="0">
              <a:lnSpc>
                <a:spcPts val="2400"/>
              </a:lnSpc>
              <a:buNone/>
              <a:defRPr sz="2200" b="0" i="0">
                <a:latin typeface="Impact" panose="020B0806030902050204" pitchFamily="34" charset="0"/>
              </a:defRPr>
            </a:lvl1pPr>
          </a:lstStyle>
          <a:p>
            <a:pPr lvl="0"/>
            <a:r>
              <a:rPr lang="fr-FR"/>
              <a:t>Picture </a:t>
            </a:r>
            <a:r>
              <a:rPr lang="fr-FR" err="1"/>
              <a:t>caption</a:t>
            </a:r>
            <a:r>
              <a:rPr lang="fr-FR"/>
              <a:t> = Impact 22pt</a:t>
            </a:r>
          </a:p>
        </p:txBody>
      </p:sp>
      <p:sp>
        <p:nvSpPr>
          <p:cNvPr id="22" name="Espace réservé pour une image  2">
            <a:extLst>
              <a:ext uri="{FF2B5EF4-FFF2-40B4-BE49-F238E27FC236}">
                <a16:creationId xmlns:a16="http://schemas.microsoft.com/office/drawing/2014/main" id="{D10EA380-48D3-AD4A-8E7C-56EA2016DF7F}"/>
              </a:ext>
            </a:extLst>
          </p:cNvPr>
          <p:cNvSpPr>
            <a:spLocks noGrp="1"/>
          </p:cNvSpPr>
          <p:nvPr>
            <p:ph type="pic" sz="quarter" idx="15" hasCustomPrompt="1"/>
          </p:nvPr>
        </p:nvSpPr>
        <p:spPr>
          <a:xfrm>
            <a:off x="8673036" y="0"/>
            <a:ext cx="8675164" cy="7264400"/>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r>
              <a:rPr lang="fr-FR"/>
              <a:t> (</a:t>
            </a:r>
            <a:r>
              <a:rPr lang="fr-FR" err="1"/>
              <a:t>you</a:t>
            </a:r>
            <a:r>
              <a:rPr lang="fr-FR"/>
              <a:t> can </a:t>
            </a:r>
            <a:r>
              <a:rPr lang="fr-FR" err="1"/>
              <a:t>adapt</a:t>
            </a:r>
            <a:r>
              <a:rPr lang="fr-FR"/>
              <a:t> the </a:t>
            </a:r>
            <a:r>
              <a:rPr lang="fr-FR" err="1"/>
              <a:t>picture</a:t>
            </a:r>
            <a:r>
              <a:rPr lang="fr-FR"/>
              <a:t> </a:t>
            </a:r>
            <a:r>
              <a:rPr lang="fr-FR" err="1"/>
              <a:t>height</a:t>
            </a:r>
            <a:r>
              <a:rPr lang="fr-FR"/>
              <a:t> as </a:t>
            </a:r>
            <a:r>
              <a:rPr lang="fr-FR" err="1"/>
              <a:t>you</a:t>
            </a:r>
            <a:r>
              <a:rPr lang="fr-FR"/>
              <a:t> </a:t>
            </a:r>
            <a:r>
              <a:rPr lang="fr-FR" err="1"/>
              <a:t>want</a:t>
            </a:r>
            <a:r>
              <a:rPr lang="fr-FR"/>
              <a:t> but not </a:t>
            </a:r>
            <a:r>
              <a:rPr lang="fr-FR" err="1"/>
              <a:t>its</a:t>
            </a:r>
            <a:r>
              <a:rPr lang="fr-FR"/>
              <a:t> </a:t>
            </a:r>
            <a:r>
              <a:rPr lang="fr-FR" err="1"/>
              <a:t>width</a:t>
            </a:r>
            <a:r>
              <a:rPr lang="fr-FR"/>
              <a:t>)</a:t>
            </a:r>
          </a:p>
        </p:txBody>
      </p:sp>
      <p:sp>
        <p:nvSpPr>
          <p:cNvPr id="10" name="Espace réservé du texte 14">
            <a:extLst>
              <a:ext uri="{FF2B5EF4-FFF2-40B4-BE49-F238E27FC236}">
                <a16:creationId xmlns:a16="http://schemas.microsoft.com/office/drawing/2014/main" id="{CF463DEF-93C3-2D4C-B344-AF9690F43115}"/>
              </a:ext>
            </a:extLst>
          </p:cNvPr>
          <p:cNvSpPr>
            <a:spLocks noGrp="1"/>
          </p:cNvSpPr>
          <p:nvPr>
            <p:ph type="body" sz="quarter" idx="10" hasCustomPrompt="1"/>
          </p:nvPr>
        </p:nvSpPr>
        <p:spPr>
          <a:xfrm>
            <a:off x="650875" y="650875"/>
            <a:ext cx="7372348" cy="577081"/>
          </a:xfrm>
        </p:spPr>
        <p:txBody>
          <a:bodyPr lIns="0" tIns="0" rIns="0" bIns="0">
            <a:spAutoFit/>
          </a:bodyPr>
          <a:lstStyle>
            <a:lvl1pPr marL="0" indent="0">
              <a:lnSpc>
                <a:spcPts val="4500"/>
              </a:lnSpc>
              <a:spcBef>
                <a:spcPts val="0"/>
              </a:spcBef>
              <a:buNone/>
              <a:defRPr sz="4400" b="0" i="0">
                <a:latin typeface="Impact" panose="020B0806030902050204" pitchFamily="34" charset="0"/>
              </a:defRPr>
            </a:lvl1pPr>
          </a:lstStyle>
          <a:p>
            <a:pPr lvl="0"/>
            <a:r>
              <a:rPr lang="fr-FR"/>
              <a:t>TITLE = Impact 44pt</a:t>
            </a:r>
          </a:p>
        </p:txBody>
      </p:sp>
      <p:sp>
        <p:nvSpPr>
          <p:cNvPr id="13" name="Slide Number Placeholder 5">
            <a:extLst>
              <a:ext uri="{FF2B5EF4-FFF2-40B4-BE49-F238E27FC236}">
                <a16:creationId xmlns:a16="http://schemas.microsoft.com/office/drawing/2014/main" id="{EE1F9266-6555-C349-9679-A051480B8651}"/>
              </a:ext>
            </a:extLst>
          </p:cNvPr>
          <p:cNvSpPr>
            <a:spLocks noGrp="1"/>
          </p:cNvSpPr>
          <p:nvPr>
            <p:ph type="sldNum" sz="quarter" idx="4"/>
          </p:nvPr>
        </p:nvSpPr>
        <p:spPr>
          <a:xfrm>
            <a:off x="12791543" y="8872536"/>
            <a:ext cx="3903345" cy="193900"/>
          </a:xfrm>
          <a:prstGeom prst="rect">
            <a:avLst/>
          </a:prstGeom>
        </p:spPr>
        <p:txBody>
          <a:bodyPr vert="horz" lIns="91440" tIns="45720" rIns="91440" bIns="45720" rtlCol="0" anchor="ctr"/>
          <a:lstStyle>
            <a:lvl1pPr algn="r">
              <a:defRPr lang="fr-FR" sz="1400" b="0" i="0" kern="1200" smtClean="0">
                <a:solidFill>
                  <a:schemeClr val="tx1"/>
                </a:solidFill>
                <a:latin typeface="PP Right Grotesk BE Compact Dar" pitchFamily="2" charset="77"/>
                <a:ea typeface="+mn-ea"/>
                <a:cs typeface="Arial" panose="020B0604020202020204" pitchFamily="34" charset="0"/>
              </a:defRPr>
            </a:lvl1pPr>
          </a:lstStyle>
          <a:p>
            <a:fld id="{0EDF5173-184C-1B4B-8899-5CD0872459C6}" type="slidenum">
              <a:rPr lang="fr-FR" smtClean="0"/>
              <a:pPr/>
              <a:t>‹N°›</a:t>
            </a:fld>
            <a:endParaRPr lang="fr-FR"/>
          </a:p>
        </p:txBody>
      </p:sp>
    </p:spTree>
    <p:extLst>
      <p:ext uri="{BB962C8B-B14F-4D97-AF65-F5344CB8AC3E}">
        <p14:creationId xmlns:p14="http://schemas.microsoft.com/office/powerpoint/2010/main" val="4164052460"/>
      </p:ext>
    </p:extLst>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 2 PICS">
    <p:spTree>
      <p:nvGrpSpPr>
        <p:cNvPr id="1" name=""/>
        <p:cNvGrpSpPr/>
        <p:nvPr/>
      </p:nvGrpSpPr>
      <p:grpSpPr>
        <a:xfrm>
          <a:off x="0" y="0"/>
          <a:ext cx="0" cy="0"/>
          <a:chOff x="0" y="0"/>
          <a:chExt cx="0" cy="0"/>
        </a:xfrm>
      </p:grpSpPr>
      <p:sp>
        <p:nvSpPr>
          <p:cNvPr id="27" name="Espace réservé du texte 16">
            <a:extLst>
              <a:ext uri="{FF2B5EF4-FFF2-40B4-BE49-F238E27FC236}">
                <a16:creationId xmlns:a16="http://schemas.microsoft.com/office/drawing/2014/main" id="{45A7A69F-8D7E-A644-8504-CA3A47C77B8A}"/>
              </a:ext>
            </a:extLst>
          </p:cNvPr>
          <p:cNvSpPr>
            <a:spLocks noGrp="1"/>
          </p:cNvSpPr>
          <p:nvPr>
            <p:ph type="body" sz="quarter" idx="11" hasCustomPrompt="1"/>
          </p:nvPr>
        </p:nvSpPr>
        <p:spPr>
          <a:xfrm>
            <a:off x="9323912" y="5561582"/>
            <a:ext cx="7372349" cy="307777"/>
          </a:xfrm>
        </p:spPr>
        <p:txBody>
          <a:bodyPr lIns="0" tIns="0" rIns="0" bIns="0">
            <a:spAutoFit/>
          </a:bodyPr>
          <a:lstStyle>
            <a:lvl1pPr marL="0" indent="0">
              <a:lnSpc>
                <a:spcPts val="2400"/>
              </a:lnSpc>
              <a:spcBef>
                <a:spcPts val="300"/>
              </a:spcBef>
              <a:buFont typeface="Arial" panose="020B0604020202020204" pitchFamily="34" charset="0"/>
              <a:buNone/>
              <a:defRPr sz="2200" b="0" i="0">
                <a:latin typeface="Arial" panose="020B0604020202020204" pitchFamily="34" charset="0"/>
                <a:cs typeface="Arial" panose="020B0604020202020204" pitchFamily="34" charset="0"/>
              </a:defRPr>
            </a:lvl1pPr>
          </a:lstStyle>
          <a:p>
            <a:pPr lvl="0"/>
            <a:r>
              <a:rPr lang="fr-FR" err="1"/>
              <a:t>Subtitle</a:t>
            </a:r>
            <a:r>
              <a:rPr lang="fr-FR"/>
              <a:t> = Arial Bold 22pt / </a:t>
            </a:r>
            <a:r>
              <a:rPr lang="fr-FR" err="1"/>
              <a:t>Bulletpoint</a:t>
            </a:r>
            <a:r>
              <a:rPr lang="fr-FR"/>
              <a:t> and/or = Arial 22pt</a:t>
            </a:r>
          </a:p>
        </p:txBody>
      </p:sp>
      <p:sp>
        <p:nvSpPr>
          <p:cNvPr id="22" name="Espace réservé du texte 16">
            <a:extLst>
              <a:ext uri="{FF2B5EF4-FFF2-40B4-BE49-F238E27FC236}">
                <a16:creationId xmlns:a16="http://schemas.microsoft.com/office/drawing/2014/main" id="{56ED4770-D34D-DC4A-9DC5-3D5714511791}"/>
              </a:ext>
            </a:extLst>
          </p:cNvPr>
          <p:cNvSpPr>
            <a:spLocks noGrp="1"/>
          </p:cNvSpPr>
          <p:nvPr>
            <p:ph type="body" sz="quarter" idx="16" hasCustomPrompt="1"/>
          </p:nvPr>
        </p:nvSpPr>
        <p:spPr>
          <a:xfrm>
            <a:off x="648748" y="1599754"/>
            <a:ext cx="7372349" cy="307777"/>
          </a:xfrm>
        </p:spPr>
        <p:txBody>
          <a:bodyPr lIns="0" tIns="0" rIns="0" bIns="0">
            <a:spAutoFit/>
          </a:bodyPr>
          <a:lstStyle>
            <a:lvl1pPr marL="0" indent="0">
              <a:lnSpc>
                <a:spcPts val="2400"/>
              </a:lnSpc>
              <a:spcBef>
                <a:spcPts val="300"/>
              </a:spcBef>
              <a:buFont typeface="Arial" panose="020B0604020202020204" pitchFamily="34" charset="0"/>
              <a:buNone/>
              <a:defRPr sz="2200" b="0" i="0">
                <a:latin typeface="Arial" panose="020B0604020202020204" pitchFamily="34" charset="0"/>
                <a:cs typeface="Arial" panose="020B0604020202020204" pitchFamily="34" charset="0"/>
              </a:defRPr>
            </a:lvl1pPr>
          </a:lstStyle>
          <a:p>
            <a:pPr lvl="0"/>
            <a:r>
              <a:rPr lang="fr-FR" err="1"/>
              <a:t>Subtitle</a:t>
            </a:r>
            <a:r>
              <a:rPr lang="fr-FR"/>
              <a:t> = Arial Bold 22pt / </a:t>
            </a:r>
            <a:r>
              <a:rPr lang="fr-FR" err="1"/>
              <a:t>Bulletpoint</a:t>
            </a:r>
            <a:r>
              <a:rPr lang="fr-FR"/>
              <a:t> and/or = Arial 22pt</a:t>
            </a:r>
          </a:p>
        </p:txBody>
      </p:sp>
      <p:sp>
        <p:nvSpPr>
          <p:cNvPr id="24" name="Espace réservé pour une image  2">
            <a:extLst>
              <a:ext uri="{FF2B5EF4-FFF2-40B4-BE49-F238E27FC236}">
                <a16:creationId xmlns:a16="http://schemas.microsoft.com/office/drawing/2014/main" id="{94CAD2F5-CD13-3240-8889-4CDC09130CC3}"/>
              </a:ext>
            </a:extLst>
          </p:cNvPr>
          <p:cNvSpPr>
            <a:spLocks noGrp="1"/>
          </p:cNvSpPr>
          <p:nvPr>
            <p:ph type="pic" sz="quarter" idx="17" hasCustomPrompt="1"/>
          </p:nvPr>
        </p:nvSpPr>
        <p:spPr>
          <a:xfrm>
            <a:off x="0" y="4876880"/>
            <a:ext cx="8674100" cy="4876006"/>
          </a:xfrm>
        </p:spPr>
        <p:txBody>
          <a:bodyPr anchor="ctr">
            <a:normAutofit/>
          </a:bodyPr>
          <a:lstStyle>
            <a:lvl1pPr marL="0" indent="0" algn="ctr">
              <a:buNone/>
              <a:defRPr sz="1200">
                <a:solidFill>
                  <a:schemeClr val="tx1"/>
                </a:solidFill>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25" name="Espace réservé pour une image  2">
            <a:extLst>
              <a:ext uri="{FF2B5EF4-FFF2-40B4-BE49-F238E27FC236}">
                <a16:creationId xmlns:a16="http://schemas.microsoft.com/office/drawing/2014/main" id="{C5D0D223-B2A4-0E41-855C-4E21B95ACB6D}"/>
              </a:ext>
            </a:extLst>
          </p:cNvPr>
          <p:cNvSpPr>
            <a:spLocks noGrp="1"/>
          </p:cNvSpPr>
          <p:nvPr>
            <p:ph type="pic" sz="quarter" idx="15" hasCustomPrompt="1"/>
          </p:nvPr>
        </p:nvSpPr>
        <p:spPr>
          <a:xfrm>
            <a:off x="8674100" y="0"/>
            <a:ext cx="8674100" cy="4876006"/>
          </a:xfrm>
        </p:spPr>
        <p:txBody>
          <a:bodyPr anchor="ctr">
            <a:normAutofit/>
          </a:bodyPr>
          <a:lstStyle>
            <a:lvl1pPr marL="0" indent="0" algn="ctr">
              <a:buNone/>
              <a:defRPr sz="1200">
                <a:solidFill>
                  <a:schemeClr val="tx1"/>
                </a:solidFill>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8" name="Espace réservé du texte 14">
            <a:extLst>
              <a:ext uri="{FF2B5EF4-FFF2-40B4-BE49-F238E27FC236}">
                <a16:creationId xmlns:a16="http://schemas.microsoft.com/office/drawing/2014/main" id="{1B9A76E7-37BF-344C-BBE2-2923EA8E01EA}"/>
              </a:ext>
            </a:extLst>
          </p:cNvPr>
          <p:cNvSpPr>
            <a:spLocks noGrp="1"/>
          </p:cNvSpPr>
          <p:nvPr>
            <p:ph type="body" sz="quarter" idx="10" hasCustomPrompt="1"/>
          </p:nvPr>
        </p:nvSpPr>
        <p:spPr>
          <a:xfrm>
            <a:off x="650875" y="650875"/>
            <a:ext cx="7372348" cy="577081"/>
          </a:xfrm>
        </p:spPr>
        <p:txBody>
          <a:bodyPr lIns="0" tIns="0" rIns="0" bIns="0">
            <a:spAutoFit/>
          </a:bodyPr>
          <a:lstStyle>
            <a:lvl1pPr marL="0" indent="0">
              <a:lnSpc>
                <a:spcPts val="4500"/>
              </a:lnSpc>
              <a:spcBef>
                <a:spcPts val="0"/>
              </a:spcBef>
              <a:buNone/>
              <a:defRPr sz="4400" b="0" i="0">
                <a:latin typeface="Impact" panose="020B0806030902050204" pitchFamily="34" charset="0"/>
              </a:defRPr>
            </a:lvl1pPr>
          </a:lstStyle>
          <a:p>
            <a:pPr lvl="0"/>
            <a:r>
              <a:rPr lang="fr-FR"/>
              <a:t>TITLE = Impact 44pt</a:t>
            </a:r>
          </a:p>
        </p:txBody>
      </p:sp>
      <p:sp>
        <p:nvSpPr>
          <p:cNvPr id="9" name="Slide Number Placeholder 5">
            <a:extLst>
              <a:ext uri="{FF2B5EF4-FFF2-40B4-BE49-F238E27FC236}">
                <a16:creationId xmlns:a16="http://schemas.microsoft.com/office/drawing/2014/main" id="{333A503A-CEAC-2142-A06E-DEEC9D70D619}"/>
              </a:ext>
            </a:extLst>
          </p:cNvPr>
          <p:cNvSpPr>
            <a:spLocks noGrp="1"/>
          </p:cNvSpPr>
          <p:nvPr>
            <p:ph type="sldNum" sz="quarter" idx="4"/>
          </p:nvPr>
        </p:nvSpPr>
        <p:spPr>
          <a:xfrm>
            <a:off x="12791543" y="8872536"/>
            <a:ext cx="3903345" cy="193900"/>
          </a:xfrm>
          <a:prstGeom prst="rect">
            <a:avLst/>
          </a:prstGeom>
        </p:spPr>
        <p:txBody>
          <a:bodyPr vert="horz" lIns="91440" tIns="45720" rIns="91440" bIns="45720" rtlCol="0" anchor="ctr"/>
          <a:lstStyle>
            <a:lvl1pPr algn="r">
              <a:defRPr lang="fr-FR" sz="1400" b="0" i="0" kern="1200" smtClean="0">
                <a:solidFill>
                  <a:schemeClr val="tx1"/>
                </a:solidFill>
                <a:latin typeface="PP Right Grotesk BE Compact Dar" pitchFamily="2" charset="77"/>
                <a:ea typeface="+mn-ea"/>
                <a:cs typeface="Arial" panose="020B0604020202020204" pitchFamily="34" charset="0"/>
              </a:defRPr>
            </a:lvl1pPr>
          </a:lstStyle>
          <a:p>
            <a:fld id="{0EDF5173-184C-1B4B-8899-5CD0872459C6}" type="slidenum">
              <a:rPr lang="fr-FR" smtClean="0"/>
              <a:pPr/>
              <a:t>‹N°›</a:t>
            </a:fld>
            <a:endParaRPr lang="fr-FR"/>
          </a:p>
        </p:txBody>
      </p:sp>
    </p:spTree>
    <p:extLst>
      <p:ext uri="{BB962C8B-B14F-4D97-AF65-F5344CB8AC3E}">
        <p14:creationId xmlns:p14="http://schemas.microsoft.com/office/powerpoint/2010/main" val="21498203"/>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7C3BA65-1EBB-CE48-9EBA-4CAC947F62C9}"/>
              </a:ext>
            </a:extLst>
          </p:cNvPr>
          <p:cNvSpPr/>
          <p:nvPr userDrawn="1"/>
        </p:nvSpPr>
        <p:spPr>
          <a:xfrm>
            <a:off x="0" y="0"/>
            <a:ext cx="8674100" cy="4876007"/>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14" name="Rectangle 13">
            <a:extLst>
              <a:ext uri="{FF2B5EF4-FFF2-40B4-BE49-F238E27FC236}">
                <a16:creationId xmlns:a16="http://schemas.microsoft.com/office/drawing/2014/main" id="{F6730B7C-DBBC-A645-9D51-5850A5054F4D}"/>
              </a:ext>
            </a:extLst>
          </p:cNvPr>
          <p:cNvSpPr/>
          <p:nvPr userDrawn="1"/>
        </p:nvSpPr>
        <p:spPr>
          <a:xfrm>
            <a:off x="8674100" y="0"/>
            <a:ext cx="8674100" cy="9752013"/>
          </a:xfrm>
          <a:prstGeom prst="rect">
            <a:avLst/>
          </a:prstGeom>
          <a:solidFill>
            <a:srgbClr val="005D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7" name="Espace réservé du texte 20">
            <a:extLst>
              <a:ext uri="{FF2B5EF4-FFF2-40B4-BE49-F238E27FC236}">
                <a16:creationId xmlns:a16="http://schemas.microsoft.com/office/drawing/2014/main" id="{B7839F73-A884-7944-9BE3-93C2FC303EB2}"/>
              </a:ext>
            </a:extLst>
          </p:cNvPr>
          <p:cNvSpPr>
            <a:spLocks noGrp="1"/>
          </p:cNvSpPr>
          <p:nvPr>
            <p:ph type="body" sz="quarter" idx="12" hasCustomPrompt="1"/>
          </p:nvPr>
        </p:nvSpPr>
        <p:spPr>
          <a:xfrm>
            <a:off x="650875" y="650876"/>
            <a:ext cx="2295526" cy="166199"/>
          </a:xfrm>
        </p:spPr>
        <p:txBody>
          <a:bodyPr lIns="0" tIns="0" rIns="0" bIns="0">
            <a:spAutoFit/>
          </a:bodyPr>
          <a:lstStyle>
            <a:lvl1pPr marL="0" indent="0">
              <a:buNone/>
              <a:defRPr sz="1200" b="0" i="0">
                <a:latin typeface="Impact" panose="020B0806030902050204" pitchFamily="34" charset="0"/>
                <a:cs typeface="Arial" panose="020B0604020202020204" pitchFamily="34" charset="0"/>
              </a:defRPr>
            </a:lvl1pPr>
          </a:lstStyle>
          <a:p>
            <a:pPr lvl="0"/>
            <a:r>
              <a:rPr lang="fr-FR"/>
              <a:t>CONTACT</a:t>
            </a:r>
          </a:p>
        </p:txBody>
      </p:sp>
      <p:sp>
        <p:nvSpPr>
          <p:cNvPr id="8" name="Espace réservé du texte 16">
            <a:extLst>
              <a:ext uri="{FF2B5EF4-FFF2-40B4-BE49-F238E27FC236}">
                <a16:creationId xmlns:a16="http://schemas.microsoft.com/office/drawing/2014/main" id="{B4F96073-D3BB-8E4F-8087-F387E5B339E8}"/>
              </a:ext>
            </a:extLst>
          </p:cNvPr>
          <p:cNvSpPr>
            <a:spLocks noGrp="1"/>
          </p:cNvSpPr>
          <p:nvPr>
            <p:ph type="body" sz="quarter" idx="16" hasCustomPrompt="1"/>
          </p:nvPr>
        </p:nvSpPr>
        <p:spPr>
          <a:xfrm>
            <a:off x="648748" y="1547703"/>
            <a:ext cx="7372349" cy="1231106"/>
          </a:xfrm>
        </p:spPr>
        <p:txBody>
          <a:bodyPr lIns="0" tIns="0" rIns="0" bIns="0">
            <a:spAutoFit/>
          </a:bodyPr>
          <a:lstStyle>
            <a:lvl1pPr marL="0" indent="0">
              <a:lnSpc>
                <a:spcPts val="2400"/>
              </a:lnSpc>
              <a:spcBef>
                <a:spcPts val="0"/>
              </a:spcBef>
              <a:buFont typeface="Arial" panose="020B0604020202020204" pitchFamily="34" charset="0"/>
              <a:buNone/>
              <a:defRPr sz="2200" b="0" i="0">
                <a:latin typeface="Arial" panose="020B0604020202020204" pitchFamily="34" charset="0"/>
                <a:cs typeface="Arial" panose="020B0604020202020204" pitchFamily="34" charset="0"/>
              </a:defRPr>
            </a:lvl1pPr>
          </a:lstStyle>
          <a:p>
            <a:pPr lvl="0"/>
            <a:r>
              <a:rPr lang="fr-FR"/>
              <a:t>Name = Arial Bold 22pt / </a:t>
            </a:r>
            <a:r>
              <a:rPr lang="fr-FR" err="1"/>
              <a:t>Title</a:t>
            </a:r>
            <a:r>
              <a:rPr lang="fr-FR"/>
              <a:t> = Arial </a:t>
            </a:r>
            <a:r>
              <a:rPr lang="fr-FR" err="1"/>
              <a:t>italic</a:t>
            </a:r>
            <a:r>
              <a:rPr lang="fr-FR"/>
              <a:t> 22pt / Email, Phone </a:t>
            </a:r>
            <a:r>
              <a:rPr lang="fr-FR" err="1"/>
              <a:t>numbers</a:t>
            </a:r>
            <a:r>
              <a:rPr lang="fr-FR"/>
              <a:t> and </a:t>
            </a:r>
            <a:r>
              <a:rPr lang="fr-FR" err="1"/>
              <a:t>address</a:t>
            </a:r>
            <a:r>
              <a:rPr lang="fr-FR"/>
              <a:t> = Arial 22pt =&gt; </a:t>
            </a:r>
            <a:r>
              <a:rPr lang="fr-FR" err="1"/>
              <a:t>Please</a:t>
            </a:r>
            <a:r>
              <a:rPr lang="fr-FR"/>
              <a:t> follow the </a:t>
            </a:r>
            <a:r>
              <a:rPr lang="fr-FR" err="1"/>
              <a:t>provided</a:t>
            </a:r>
            <a:r>
              <a:rPr lang="fr-FR"/>
              <a:t> </a:t>
            </a:r>
            <a:r>
              <a:rPr lang="fr-FR" err="1"/>
              <a:t>example</a:t>
            </a:r>
            <a:r>
              <a:rPr lang="fr-FR"/>
              <a:t> </a:t>
            </a:r>
            <a:r>
              <a:rPr lang="fr-FR" err="1"/>
              <a:t>layout</a:t>
            </a:r>
            <a:endParaRPr lang="fr-FR"/>
          </a:p>
          <a:p>
            <a:pPr lvl="0"/>
            <a:endParaRPr lang="fr-FR"/>
          </a:p>
        </p:txBody>
      </p:sp>
      <p:pic>
        <p:nvPicPr>
          <p:cNvPr id="9" name="Image 8">
            <a:extLst>
              <a:ext uri="{FF2B5EF4-FFF2-40B4-BE49-F238E27FC236}">
                <a16:creationId xmlns:a16="http://schemas.microsoft.com/office/drawing/2014/main" id="{7B229C09-CFCB-3C42-9460-81AFBF30C3E3}"/>
              </a:ext>
            </a:extLst>
          </p:cNvPr>
          <p:cNvPicPr>
            <a:picLocks noChangeAspect="1"/>
          </p:cNvPicPr>
          <p:nvPr userDrawn="1"/>
        </p:nvPicPr>
        <p:blipFill>
          <a:blip r:embed="rId2"/>
          <a:stretch>
            <a:fillRect/>
          </a:stretch>
        </p:blipFill>
        <p:spPr>
          <a:xfrm>
            <a:off x="183442" y="7201807"/>
            <a:ext cx="3495179" cy="2392804"/>
          </a:xfrm>
          <a:prstGeom prst="rect">
            <a:avLst/>
          </a:prstGeom>
        </p:spPr>
      </p:pic>
    </p:spTree>
    <p:extLst>
      <p:ext uri="{BB962C8B-B14F-4D97-AF65-F5344CB8AC3E}">
        <p14:creationId xmlns:p14="http://schemas.microsoft.com/office/powerpoint/2010/main" val="774268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9720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_LOGO2">
    <p:spTree>
      <p:nvGrpSpPr>
        <p:cNvPr id="1" name=""/>
        <p:cNvGrpSpPr/>
        <p:nvPr/>
      </p:nvGrpSpPr>
      <p:grpSpPr>
        <a:xfrm>
          <a:off x="0" y="0"/>
          <a:ext cx="0" cy="0"/>
          <a:chOff x="0" y="0"/>
          <a:chExt cx="0" cy="0"/>
        </a:xfrm>
      </p:grpSpPr>
      <p:pic>
        <p:nvPicPr>
          <p:cNvPr id="2" name="Image 8">
            <a:extLst>
              <a:ext uri="{FF2B5EF4-FFF2-40B4-BE49-F238E27FC236}">
                <a16:creationId xmlns:a16="http://schemas.microsoft.com/office/drawing/2014/main" id="{30058550-9F49-0DAA-69B2-D88155D71394}"/>
              </a:ext>
            </a:extLst>
          </p:cNvPr>
          <p:cNvPicPr>
            <a:picLocks noChangeAspect="1"/>
          </p:cNvPicPr>
          <p:nvPr userDrawn="1"/>
        </p:nvPicPr>
        <p:blipFill>
          <a:blip r:embed="rId2"/>
          <a:stretch>
            <a:fillRect/>
          </a:stretch>
        </p:blipFill>
        <p:spPr>
          <a:xfrm>
            <a:off x="5023908" y="2377080"/>
            <a:ext cx="7300383" cy="4997852"/>
          </a:xfrm>
          <a:prstGeom prst="rect">
            <a:avLst/>
          </a:prstGeom>
        </p:spPr>
      </p:pic>
    </p:spTree>
    <p:extLst>
      <p:ext uri="{BB962C8B-B14F-4D97-AF65-F5344CB8AC3E}">
        <p14:creationId xmlns:p14="http://schemas.microsoft.com/office/powerpoint/2010/main" val="402038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7C3BA65-1EBB-CE48-9EBA-4CAC947F62C9}"/>
              </a:ext>
            </a:extLst>
          </p:cNvPr>
          <p:cNvSpPr/>
          <p:nvPr userDrawn="1"/>
        </p:nvSpPr>
        <p:spPr>
          <a:xfrm>
            <a:off x="0" y="0"/>
            <a:ext cx="8674100" cy="4876007"/>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solidFill>
                <a:srgbClr val="EF4651"/>
              </a:solidFill>
            </a:endParaRPr>
          </a:p>
        </p:txBody>
      </p:sp>
      <p:sp>
        <p:nvSpPr>
          <p:cNvPr id="15" name="Espace réservé du texte 14">
            <a:extLst>
              <a:ext uri="{FF2B5EF4-FFF2-40B4-BE49-F238E27FC236}">
                <a16:creationId xmlns:a16="http://schemas.microsoft.com/office/drawing/2014/main" id="{4A797E2C-1F9F-2D40-8E49-EEDAF0F3432F}"/>
              </a:ext>
            </a:extLst>
          </p:cNvPr>
          <p:cNvSpPr>
            <a:spLocks noGrp="1"/>
          </p:cNvSpPr>
          <p:nvPr>
            <p:ph type="body" sz="quarter" idx="10" hasCustomPrompt="1"/>
          </p:nvPr>
        </p:nvSpPr>
        <p:spPr>
          <a:xfrm>
            <a:off x="650558" y="5319981"/>
            <a:ext cx="4492913" cy="332399"/>
          </a:xfrm>
        </p:spPr>
        <p:txBody>
          <a:bodyPr lIns="0" tIns="0" rIns="0" bIns="0">
            <a:spAutoFit/>
          </a:bodyPr>
          <a:lstStyle>
            <a:lvl1pPr marL="0" indent="0">
              <a:buNone/>
              <a:defRPr sz="2400" b="0" i="0">
                <a:latin typeface="Impact" panose="020B0806030902050204" pitchFamily="34" charset="0"/>
              </a:defRPr>
            </a:lvl1pPr>
          </a:lstStyle>
          <a:p>
            <a:pPr lvl="0"/>
            <a:r>
              <a:rPr lang="fr-FR" err="1"/>
              <a:t>Subtitle</a:t>
            </a:r>
            <a:r>
              <a:rPr lang="fr-FR"/>
              <a:t> or Signature</a:t>
            </a:r>
          </a:p>
        </p:txBody>
      </p:sp>
      <p:sp>
        <p:nvSpPr>
          <p:cNvPr id="10" name="Espace réservé du texte 14">
            <a:extLst>
              <a:ext uri="{FF2B5EF4-FFF2-40B4-BE49-F238E27FC236}">
                <a16:creationId xmlns:a16="http://schemas.microsoft.com/office/drawing/2014/main" id="{51FE8DDB-0B6C-DC46-802E-47D216A46945}"/>
              </a:ext>
            </a:extLst>
          </p:cNvPr>
          <p:cNvSpPr>
            <a:spLocks noGrp="1"/>
          </p:cNvSpPr>
          <p:nvPr>
            <p:ph type="body" sz="quarter" idx="11" hasCustomPrompt="1"/>
          </p:nvPr>
        </p:nvSpPr>
        <p:spPr>
          <a:xfrm>
            <a:off x="12204731" y="5319981"/>
            <a:ext cx="4492913" cy="332399"/>
          </a:xfrm>
        </p:spPr>
        <p:txBody>
          <a:bodyPr lIns="0" tIns="0" rIns="0" bIns="0">
            <a:spAutoFit/>
          </a:bodyPr>
          <a:lstStyle>
            <a:lvl1pPr marL="0" indent="0" algn="r">
              <a:buNone/>
              <a:defRPr sz="2400" b="0" i="0">
                <a:latin typeface="Impact" panose="020B0806030902050204" pitchFamily="34" charset="0"/>
              </a:defRPr>
            </a:lvl1pPr>
          </a:lstStyle>
          <a:p>
            <a:pPr lvl="0"/>
            <a:r>
              <a:rPr lang="fr-FR"/>
              <a:t>DD.MM.YY</a:t>
            </a:r>
          </a:p>
        </p:txBody>
      </p:sp>
      <p:pic>
        <p:nvPicPr>
          <p:cNvPr id="3" name="Image 2">
            <a:extLst>
              <a:ext uri="{FF2B5EF4-FFF2-40B4-BE49-F238E27FC236}">
                <a16:creationId xmlns:a16="http://schemas.microsoft.com/office/drawing/2014/main" id="{E71FAF62-296F-3D46-8A8C-ED1DA7714242}"/>
              </a:ext>
            </a:extLst>
          </p:cNvPr>
          <p:cNvPicPr>
            <a:picLocks noChangeAspect="1"/>
          </p:cNvPicPr>
          <p:nvPr userDrawn="1"/>
        </p:nvPicPr>
        <p:blipFill>
          <a:blip r:embed="rId2"/>
          <a:stretch>
            <a:fillRect/>
          </a:stretch>
        </p:blipFill>
        <p:spPr>
          <a:xfrm>
            <a:off x="15261004" y="7229400"/>
            <a:ext cx="1770335" cy="2375468"/>
          </a:xfrm>
          <a:prstGeom prst="rect">
            <a:avLst/>
          </a:prstGeom>
        </p:spPr>
      </p:pic>
      <p:pic>
        <p:nvPicPr>
          <p:cNvPr id="5" name="Image 4">
            <a:extLst>
              <a:ext uri="{FF2B5EF4-FFF2-40B4-BE49-F238E27FC236}">
                <a16:creationId xmlns:a16="http://schemas.microsoft.com/office/drawing/2014/main" id="{4E9C072F-AECF-0D45-B73F-9C573D8BC5DB}"/>
              </a:ext>
            </a:extLst>
          </p:cNvPr>
          <p:cNvPicPr>
            <a:picLocks noChangeAspect="1"/>
          </p:cNvPicPr>
          <p:nvPr userDrawn="1"/>
        </p:nvPicPr>
        <p:blipFill>
          <a:blip r:embed="rId3"/>
          <a:stretch>
            <a:fillRect/>
          </a:stretch>
        </p:blipFill>
        <p:spPr>
          <a:xfrm>
            <a:off x="285331" y="6921686"/>
            <a:ext cx="2113643" cy="2746247"/>
          </a:xfrm>
          <a:prstGeom prst="rect">
            <a:avLst/>
          </a:prstGeom>
        </p:spPr>
      </p:pic>
      <p:sp>
        <p:nvSpPr>
          <p:cNvPr id="9" name="Rectangle 8">
            <a:extLst>
              <a:ext uri="{FF2B5EF4-FFF2-40B4-BE49-F238E27FC236}">
                <a16:creationId xmlns:a16="http://schemas.microsoft.com/office/drawing/2014/main" id="{6CE50567-7E19-F445-A328-9DF6EAD4CCBA}"/>
              </a:ext>
            </a:extLst>
          </p:cNvPr>
          <p:cNvSpPr/>
          <p:nvPr userDrawn="1"/>
        </p:nvSpPr>
        <p:spPr>
          <a:xfrm>
            <a:off x="8674100" y="0"/>
            <a:ext cx="8674100" cy="4876007"/>
          </a:xfrm>
          <a:prstGeom prst="rect">
            <a:avLst/>
          </a:prstGeom>
          <a:solidFill>
            <a:srgbClr val="005D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2" name="Titre 1">
            <a:extLst>
              <a:ext uri="{FF2B5EF4-FFF2-40B4-BE49-F238E27FC236}">
                <a16:creationId xmlns:a16="http://schemas.microsoft.com/office/drawing/2014/main" id="{43B29454-B476-8542-978A-C647D4BE9F78}"/>
              </a:ext>
            </a:extLst>
          </p:cNvPr>
          <p:cNvSpPr>
            <a:spLocks noGrp="1"/>
          </p:cNvSpPr>
          <p:nvPr>
            <p:ph type="title" hasCustomPrompt="1"/>
          </p:nvPr>
        </p:nvSpPr>
        <p:spPr>
          <a:xfrm>
            <a:off x="650558" y="650875"/>
            <a:ext cx="7372668" cy="2549480"/>
          </a:xfrm>
        </p:spPr>
        <p:txBody>
          <a:bodyPr>
            <a:spAutoFit/>
          </a:bodyPr>
          <a:lstStyle>
            <a:lvl1pPr marL="0" indent="0">
              <a:lnSpc>
                <a:spcPts val="8000"/>
              </a:lnSpc>
              <a:spcBef>
                <a:spcPts val="0"/>
              </a:spcBef>
              <a:buNone/>
              <a:defRPr b="0"/>
            </a:lvl1pPr>
          </a:lstStyle>
          <a:p>
            <a:pPr marL="0" lvl="0" indent="0">
              <a:lnSpc>
                <a:spcPts val="10000"/>
              </a:lnSpc>
              <a:spcBef>
                <a:spcPts val="0"/>
              </a:spcBef>
              <a:buNone/>
            </a:pPr>
            <a:r>
              <a:rPr lang="fr-FR" err="1"/>
              <a:t>Your</a:t>
            </a:r>
            <a:r>
              <a:rPr lang="fr-FR"/>
              <a:t> </a:t>
            </a:r>
            <a:r>
              <a:rPr lang="fr-FR" err="1"/>
              <a:t>title</a:t>
            </a:r>
            <a:r>
              <a:rPr lang="fr-FR"/>
              <a:t> </a:t>
            </a:r>
            <a:r>
              <a:rPr lang="fr-FR" err="1"/>
              <a:t>here</a:t>
            </a:r>
            <a:br>
              <a:rPr lang="fr-FR"/>
            </a:br>
            <a:r>
              <a:rPr lang="fr-FR"/>
              <a:t>= Impact 80pt</a:t>
            </a:r>
          </a:p>
        </p:txBody>
      </p:sp>
    </p:spTree>
    <p:extLst>
      <p:ext uri="{BB962C8B-B14F-4D97-AF65-F5344CB8AC3E}">
        <p14:creationId xmlns:p14="http://schemas.microsoft.com/office/powerpoint/2010/main" val="3060293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7C3BA65-1EBB-CE48-9EBA-4CAC947F62C9}"/>
              </a:ext>
            </a:extLst>
          </p:cNvPr>
          <p:cNvSpPr/>
          <p:nvPr userDrawn="1"/>
        </p:nvSpPr>
        <p:spPr>
          <a:xfrm>
            <a:off x="0" y="0"/>
            <a:ext cx="8674100" cy="4876007"/>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15" name="Espace réservé du texte 14">
            <a:extLst>
              <a:ext uri="{FF2B5EF4-FFF2-40B4-BE49-F238E27FC236}">
                <a16:creationId xmlns:a16="http://schemas.microsoft.com/office/drawing/2014/main" id="{4A797E2C-1F9F-2D40-8E49-EEDAF0F3432F}"/>
              </a:ext>
            </a:extLst>
          </p:cNvPr>
          <p:cNvSpPr>
            <a:spLocks noGrp="1"/>
          </p:cNvSpPr>
          <p:nvPr>
            <p:ph type="body" sz="quarter" idx="10" hasCustomPrompt="1"/>
          </p:nvPr>
        </p:nvSpPr>
        <p:spPr>
          <a:xfrm>
            <a:off x="650558" y="5319981"/>
            <a:ext cx="4492913" cy="332399"/>
          </a:xfrm>
        </p:spPr>
        <p:txBody>
          <a:bodyPr lIns="0" tIns="0" rIns="0" bIns="0">
            <a:spAutoFit/>
          </a:bodyPr>
          <a:lstStyle>
            <a:lvl1pPr marL="0" indent="0">
              <a:buNone/>
              <a:defRPr sz="2400" b="0" i="0">
                <a:latin typeface="Impact" panose="020B0806030902050204" pitchFamily="34" charset="0"/>
              </a:defRPr>
            </a:lvl1pPr>
          </a:lstStyle>
          <a:p>
            <a:pPr lvl="0"/>
            <a:r>
              <a:rPr lang="fr-FR" err="1"/>
              <a:t>Subtitle</a:t>
            </a:r>
            <a:r>
              <a:rPr lang="fr-FR"/>
              <a:t> or Signature</a:t>
            </a:r>
          </a:p>
        </p:txBody>
      </p:sp>
      <p:sp>
        <p:nvSpPr>
          <p:cNvPr id="10" name="Espace réservé du texte 14">
            <a:extLst>
              <a:ext uri="{FF2B5EF4-FFF2-40B4-BE49-F238E27FC236}">
                <a16:creationId xmlns:a16="http://schemas.microsoft.com/office/drawing/2014/main" id="{51FE8DDB-0B6C-DC46-802E-47D216A46945}"/>
              </a:ext>
            </a:extLst>
          </p:cNvPr>
          <p:cNvSpPr>
            <a:spLocks noGrp="1"/>
          </p:cNvSpPr>
          <p:nvPr>
            <p:ph type="body" sz="quarter" idx="11" hasCustomPrompt="1"/>
          </p:nvPr>
        </p:nvSpPr>
        <p:spPr>
          <a:xfrm>
            <a:off x="12204731" y="5319981"/>
            <a:ext cx="4492913" cy="332399"/>
          </a:xfrm>
        </p:spPr>
        <p:txBody>
          <a:bodyPr lIns="0" tIns="0" rIns="0" bIns="0">
            <a:spAutoFit/>
          </a:bodyPr>
          <a:lstStyle>
            <a:lvl1pPr marL="0" indent="0" algn="r">
              <a:buNone/>
              <a:defRPr sz="2400" b="0" i="0">
                <a:latin typeface="Impact" panose="020B0806030902050204" pitchFamily="34" charset="0"/>
              </a:defRPr>
            </a:lvl1pPr>
          </a:lstStyle>
          <a:p>
            <a:pPr lvl="0"/>
            <a:r>
              <a:rPr lang="fr-FR"/>
              <a:t>DD.MM.YY</a:t>
            </a:r>
          </a:p>
        </p:txBody>
      </p:sp>
      <p:sp>
        <p:nvSpPr>
          <p:cNvPr id="17" name="Espace réservé pour une image  2">
            <a:extLst>
              <a:ext uri="{FF2B5EF4-FFF2-40B4-BE49-F238E27FC236}">
                <a16:creationId xmlns:a16="http://schemas.microsoft.com/office/drawing/2014/main" id="{899C08A1-85AF-724B-A7D9-BE8EB4081AEB}"/>
              </a:ext>
            </a:extLst>
          </p:cNvPr>
          <p:cNvSpPr>
            <a:spLocks noGrp="1"/>
          </p:cNvSpPr>
          <p:nvPr>
            <p:ph type="pic" sz="quarter" idx="12" hasCustomPrompt="1"/>
          </p:nvPr>
        </p:nvSpPr>
        <p:spPr>
          <a:xfrm>
            <a:off x="8674100" y="0"/>
            <a:ext cx="8674100" cy="4876006"/>
          </a:xfrm>
        </p:spPr>
        <p:txBody>
          <a:bodyPr anchor="ctr">
            <a:normAutofit/>
          </a:bodyPr>
          <a:lstStyle>
            <a:lvl1pPr marL="0" indent="0" algn="ctr">
              <a:buNone/>
              <a:defRPr sz="1200">
                <a:solidFill>
                  <a:schemeClr val="tx1"/>
                </a:solidFill>
                <a:latin typeface="Arial" panose="020B0604020202020204" pitchFamily="34" charset="0"/>
                <a:cs typeface="Arial" panose="020B0604020202020204" pitchFamily="34" charset="0"/>
              </a:defRPr>
            </a:lvl1pPr>
          </a:lstStyle>
          <a:p>
            <a:r>
              <a:rPr lang="fr-FR" err="1"/>
              <a:t>Your</a:t>
            </a:r>
            <a:r>
              <a:rPr lang="fr-FR"/>
              <a:t> </a:t>
            </a:r>
            <a:r>
              <a:rPr lang="fr-FR" err="1"/>
              <a:t>picture</a:t>
            </a:r>
            <a:r>
              <a:rPr lang="fr-FR"/>
              <a:t> </a:t>
            </a:r>
            <a:r>
              <a:rPr lang="fr-FR" err="1"/>
              <a:t>here</a:t>
            </a:r>
            <a:endParaRPr lang="fr-FR"/>
          </a:p>
        </p:txBody>
      </p:sp>
      <p:pic>
        <p:nvPicPr>
          <p:cNvPr id="3" name="Image 2">
            <a:extLst>
              <a:ext uri="{FF2B5EF4-FFF2-40B4-BE49-F238E27FC236}">
                <a16:creationId xmlns:a16="http://schemas.microsoft.com/office/drawing/2014/main" id="{E71FAF62-296F-3D46-8A8C-ED1DA7714242}"/>
              </a:ext>
            </a:extLst>
          </p:cNvPr>
          <p:cNvPicPr>
            <a:picLocks noChangeAspect="1"/>
          </p:cNvPicPr>
          <p:nvPr userDrawn="1"/>
        </p:nvPicPr>
        <p:blipFill>
          <a:blip r:embed="rId2"/>
          <a:stretch>
            <a:fillRect/>
          </a:stretch>
        </p:blipFill>
        <p:spPr>
          <a:xfrm>
            <a:off x="15261004" y="7229400"/>
            <a:ext cx="1770335" cy="2375468"/>
          </a:xfrm>
          <a:prstGeom prst="rect">
            <a:avLst/>
          </a:prstGeom>
        </p:spPr>
      </p:pic>
      <p:pic>
        <p:nvPicPr>
          <p:cNvPr id="5" name="Image 4">
            <a:extLst>
              <a:ext uri="{FF2B5EF4-FFF2-40B4-BE49-F238E27FC236}">
                <a16:creationId xmlns:a16="http://schemas.microsoft.com/office/drawing/2014/main" id="{4E9C072F-AECF-0D45-B73F-9C573D8BC5DB}"/>
              </a:ext>
            </a:extLst>
          </p:cNvPr>
          <p:cNvPicPr>
            <a:picLocks noChangeAspect="1"/>
          </p:cNvPicPr>
          <p:nvPr userDrawn="1"/>
        </p:nvPicPr>
        <p:blipFill>
          <a:blip r:embed="rId3"/>
          <a:stretch>
            <a:fillRect/>
          </a:stretch>
        </p:blipFill>
        <p:spPr>
          <a:xfrm>
            <a:off x="285331" y="6921686"/>
            <a:ext cx="2113643" cy="2746247"/>
          </a:xfrm>
          <a:prstGeom prst="rect">
            <a:avLst/>
          </a:prstGeom>
        </p:spPr>
      </p:pic>
      <p:sp>
        <p:nvSpPr>
          <p:cNvPr id="11" name="Titre 1">
            <a:extLst>
              <a:ext uri="{FF2B5EF4-FFF2-40B4-BE49-F238E27FC236}">
                <a16:creationId xmlns:a16="http://schemas.microsoft.com/office/drawing/2014/main" id="{6027470C-EE89-1643-9FC6-82B1FD02CEA3}"/>
              </a:ext>
            </a:extLst>
          </p:cNvPr>
          <p:cNvSpPr>
            <a:spLocks noGrp="1"/>
          </p:cNvSpPr>
          <p:nvPr>
            <p:ph type="title" hasCustomPrompt="1"/>
          </p:nvPr>
        </p:nvSpPr>
        <p:spPr>
          <a:xfrm>
            <a:off x="650558" y="650875"/>
            <a:ext cx="7372668" cy="2549480"/>
          </a:xfrm>
        </p:spPr>
        <p:txBody>
          <a:bodyPr>
            <a:spAutoFit/>
          </a:bodyPr>
          <a:lstStyle>
            <a:lvl1pPr marL="0" indent="0">
              <a:lnSpc>
                <a:spcPts val="8000"/>
              </a:lnSpc>
              <a:spcBef>
                <a:spcPts val="0"/>
              </a:spcBef>
              <a:buNone/>
              <a:defRPr/>
            </a:lvl1pPr>
          </a:lstStyle>
          <a:p>
            <a:pPr marL="0" lvl="0" indent="0">
              <a:lnSpc>
                <a:spcPts val="10000"/>
              </a:lnSpc>
              <a:spcBef>
                <a:spcPts val="0"/>
              </a:spcBef>
              <a:buNone/>
            </a:pPr>
            <a:r>
              <a:rPr lang="fr-FR" err="1"/>
              <a:t>Your</a:t>
            </a:r>
            <a:r>
              <a:rPr lang="fr-FR"/>
              <a:t> </a:t>
            </a:r>
            <a:r>
              <a:rPr lang="fr-FR" err="1"/>
              <a:t>title</a:t>
            </a:r>
            <a:r>
              <a:rPr lang="fr-FR"/>
              <a:t> </a:t>
            </a:r>
            <a:r>
              <a:rPr lang="fr-FR" err="1"/>
              <a:t>here</a:t>
            </a:r>
            <a:br>
              <a:rPr lang="fr-FR"/>
            </a:br>
            <a:r>
              <a:rPr lang="fr-FR"/>
              <a:t>= Impact 80pt</a:t>
            </a:r>
          </a:p>
        </p:txBody>
      </p:sp>
    </p:spTree>
    <p:extLst>
      <p:ext uri="{BB962C8B-B14F-4D97-AF65-F5344CB8AC3E}">
        <p14:creationId xmlns:p14="http://schemas.microsoft.com/office/powerpoint/2010/main" val="2841493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7C3BA65-1EBB-CE48-9EBA-4CAC947F62C9}"/>
              </a:ext>
            </a:extLst>
          </p:cNvPr>
          <p:cNvSpPr/>
          <p:nvPr userDrawn="1"/>
        </p:nvSpPr>
        <p:spPr>
          <a:xfrm>
            <a:off x="0" y="0"/>
            <a:ext cx="8674100" cy="4876007"/>
          </a:xfrm>
          <a:prstGeom prst="rect">
            <a:avLst/>
          </a:prstGeom>
          <a:solidFill>
            <a:srgbClr val="005D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15" name="Espace réservé du texte 14">
            <a:extLst>
              <a:ext uri="{FF2B5EF4-FFF2-40B4-BE49-F238E27FC236}">
                <a16:creationId xmlns:a16="http://schemas.microsoft.com/office/drawing/2014/main" id="{4A797E2C-1F9F-2D40-8E49-EEDAF0F3432F}"/>
              </a:ext>
            </a:extLst>
          </p:cNvPr>
          <p:cNvSpPr>
            <a:spLocks noGrp="1"/>
          </p:cNvSpPr>
          <p:nvPr>
            <p:ph type="body" sz="quarter" idx="10" hasCustomPrompt="1"/>
          </p:nvPr>
        </p:nvSpPr>
        <p:spPr>
          <a:xfrm>
            <a:off x="650558" y="5319981"/>
            <a:ext cx="3714695" cy="332399"/>
          </a:xfrm>
        </p:spPr>
        <p:txBody>
          <a:bodyPr wrap="square" lIns="0" tIns="0" rIns="0" bIns="0">
            <a:spAutoFit/>
          </a:bodyPr>
          <a:lstStyle>
            <a:lvl1pPr marL="0" indent="0">
              <a:buNone/>
              <a:defRPr sz="2400" b="0" i="0">
                <a:latin typeface="Impact" panose="020B0806030902050204" pitchFamily="34" charset="0"/>
              </a:defRPr>
            </a:lvl1pPr>
          </a:lstStyle>
          <a:p>
            <a:pPr lvl="0"/>
            <a:r>
              <a:rPr lang="fr-FR" err="1"/>
              <a:t>Subtitle</a:t>
            </a:r>
            <a:r>
              <a:rPr lang="fr-FR"/>
              <a:t> or Signature</a:t>
            </a:r>
          </a:p>
        </p:txBody>
      </p:sp>
      <p:sp>
        <p:nvSpPr>
          <p:cNvPr id="10" name="Espace réservé du texte 14">
            <a:extLst>
              <a:ext uri="{FF2B5EF4-FFF2-40B4-BE49-F238E27FC236}">
                <a16:creationId xmlns:a16="http://schemas.microsoft.com/office/drawing/2014/main" id="{51FE8DDB-0B6C-DC46-802E-47D216A46945}"/>
              </a:ext>
            </a:extLst>
          </p:cNvPr>
          <p:cNvSpPr>
            <a:spLocks noGrp="1"/>
          </p:cNvSpPr>
          <p:nvPr>
            <p:ph type="body" sz="quarter" idx="11" hasCustomPrompt="1"/>
          </p:nvPr>
        </p:nvSpPr>
        <p:spPr>
          <a:xfrm>
            <a:off x="5211763" y="5319981"/>
            <a:ext cx="2811620" cy="332399"/>
          </a:xfrm>
        </p:spPr>
        <p:txBody>
          <a:bodyPr wrap="square" lIns="0" tIns="0" rIns="0" bIns="0">
            <a:spAutoFit/>
          </a:bodyPr>
          <a:lstStyle>
            <a:lvl1pPr marL="0" indent="0" algn="r">
              <a:buNone/>
              <a:defRPr sz="2400" b="0" i="0">
                <a:latin typeface="Impact" panose="020B0806030902050204" pitchFamily="34" charset="0"/>
              </a:defRPr>
            </a:lvl1pPr>
          </a:lstStyle>
          <a:p>
            <a:pPr lvl="0"/>
            <a:r>
              <a:rPr lang="fr-FR"/>
              <a:t>DD.MM.YY</a:t>
            </a:r>
          </a:p>
        </p:txBody>
      </p:sp>
      <p:sp>
        <p:nvSpPr>
          <p:cNvPr id="12" name="Espace réservé pour une image  2">
            <a:extLst>
              <a:ext uri="{FF2B5EF4-FFF2-40B4-BE49-F238E27FC236}">
                <a16:creationId xmlns:a16="http://schemas.microsoft.com/office/drawing/2014/main" id="{41EEDE2E-6266-304B-8DE6-779503C099F0}"/>
              </a:ext>
            </a:extLst>
          </p:cNvPr>
          <p:cNvSpPr>
            <a:spLocks noGrp="1"/>
          </p:cNvSpPr>
          <p:nvPr>
            <p:ph type="pic" sz="quarter" idx="12" hasCustomPrompt="1"/>
          </p:nvPr>
        </p:nvSpPr>
        <p:spPr>
          <a:xfrm>
            <a:off x="8674100" y="-1"/>
            <a:ext cx="8674100" cy="9752013"/>
          </a:xfrm>
        </p:spPr>
        <p:txBody>
          <a:bodyPr anchor="ctr">
            <a:normAutofit/>
          </a:bodyPr>
          <a:lstStyle>
            <a:lvl1pPr marL="0" indent="0" algn="ctr">
              <a:buNone/>
              <a:defRPr sz="1200">
                <a:solidFill>
                  <a:schemeClr val="tx1"/>
                </a:solidFill>
                <a:latin typeface="Arial" panose="020B0604020202020204" pitchFamily="34" charset="0"/>
                <a:cs typeface="Arial" panose="020B0604020202020204" pitchFamily="34" charset="0"/>
              </a:defRPr>
            </a:lvl1pPr>
          </a:lstStyle>
          <a:p>
            <a:r>
              <a:rPr lang="fr-FR" err="1"/>
              <a:t>Your</a:t>
            </a:r>
            <a:r>
              <a:rPr lang="fr-FR"/>
              <a:t> </a:t>
            </a:r>
            <a:r>
              <a:rPr lang="fr-FR" err="1"/>
              <a:t>picture</a:t>
            </a:r>
            <a:r>
              <a:rPr lang="fr-FR"/>
              <a:t> </a:t>
            </a:r>
            <a:r>
              <a:rPr lang="fr-FR" err="1"/>
              <a:t>here</a:t>
            </a:r>
            <a:endParaRPr lang="fr-FR"/>
          </a:p>
        </p:txBody>
      </p:sp>
      <p:pic>
        <p:nvPicPr>
          <p:cNvPr id="7" name="Image 6">
            <a:extLst>
              <a:ext uri="{FF2B5EF4-FFF2-40B4-BE49-F238E27FC236}">
                <a16:creationId xmlns:a16="http://schemas.microsoft.com/office/drawing/2014/main" id="{B367929C-FAC8-614C-8316-1DAABC98F838}"/>
              </a:ext>
            </a:extLst>
          </p:cNvPr>
          <p:cNvPicPr>
            <a:picLocks noChangeAspect="1"/>
          </p:cNvPicPr>
          <p:nvPr userDrawn="1"/>
        </p:nvPicPr>
        <p:blipFill>
          <a:blip r:embed="rId2"/>
          <a:stretch>
            <a:fillRect/>
          </a:stretch>
        </p:blipFill>
        <p:spPr>
          <a:xfrm>
            <a:off x="6571190" y="7229400"/>
            <a:ext cx="1770335" cy="2375468"/>
          </a:xfrm>
          <a:prstGeom prst="rect">
            <a:avLst/>
          </a:prstGeom>
        </p:spPr>
      </p:pic>
      <p:pic>
        <p:nvPicPr>
          <p:cNvPr id="8" name="Image 7">
            <a:extLst>
              <a:ext uri="{FF2B5EF4-FFF2-40B4-BE49-F238E27FC236}">
                <a16:creationId xmlns:a16="http://schemas.microsoft.com/office/drawing/2014/main" id="{ED6A7473-339B-3944-B742-A2BD7343B489}"/>
              </a:ext>
            </a:extLst>
          </p:cNvPr>
          <p:cNvPicPr>
            <a:picLocks noChangeAspect="1"/>
          </p:cNvPicPr>
          <p:nvPr userDrawn="1"/>
        </p:nvPicPr>
        <p:blipFill>
          <a:blip r:embed="rId3"/>
          <a:stretch>
            <a:fillRect/>
          </a:stretch>
        </p:blipFill>
        <p:spPr>
          <a:xfrm>
            <a:off x="285331" y="6921686"/>
            <a:ext cx="2113643" cy="2746247"/>
          </a:xfrm>
          <a:prstGeom prst="rect">
            <a:avLst/>
          </a:prstGeom>
        </p:spPr>
      </p:pic>
      <p:sp>
        <p:nvSpPr>
          <p:cNvPr id="9" name="Titre 1">
            <a:extLst>
              <a:ext uri="{FF2B5EF4-FFF2-40B4-BE49-F238E27FC236}">
                <a16:creationId xmlns:a16="http://schemas.microsoft.com/office/drawing/2014/main" id="{421918C7-91AF-EE4E-A3BA-4AD020B8D314}"/>
              </a:ext>
            </a:extLst>
          </p:cNvPr>
          <p:cNvSpPr>
            <a:spLocks noGrp="1"/>
          </p:cNvSpPr>
          <p:nvPr>
            <p:ph type="title" hasCustomPrompt="1"/>
          </p:nvPr>
        </p:nvSpPr>
        <p:spPr>
          <a:xfrm>
            <a:off x="650558" y="650875"/>
            <a:ext cx="7372668" cy="2549480"/>
          </a:xfrm>
        </p:spPr>
        <p:txBody>
          <a:bodyPr>
            <a:spAutoFit/>
          </a:bodyPr>
          <a:lstStyle>
            <a:lvl1pPr marL="0" indent="0">
              <a:lnSpc>
                <a:spcPts val="8000"/>
              </a:lnSpc>
              <a:spcBef>
                <a:spcPts val="0"/>
              </a:spcBef>
              <a:buNone/>
              <a:defRPr/>
            </a:lvl1pPr>
          </a:lstStyle>
          <a:p>
            <a:pPr marL="0" lvl="0" indent="0">
              <a:lnSpc>
                <a:spcPts val="10000"/>
              </a:lnSpc>
              <a:spcBef>
                <a:spcPts val="0"/>
              </a:spcBef>
              <a:buNone/>
            </a:pPr>
            <a:r>
              <a:rPr lang="fr-FR" err="1"/>
              <a:t>Your</a:t>
            </a:r>
            <a:r>
              <a:rPr lang="fr-FR"/>
              <a:t> </a:t>
            </a:r>
            <a:r>
              <a:rPr lang="fr-FR" err="1"/>
              <a:t>title</a:t>
            </a:r>
            <a:r>
              <a:rPr lang="fr-FR"/>
              <a:t> </a:t>
            </a:r>
            <a:r>
              <a:rPr lang="fr-FR" err="1"/>
              <a:t>here</a:t>
            </a:r>
            <a:br>
              <a:rPr lang="fr-FR"/>
            </a:br>
            <a:r>
              <a:rPr lang="fr-FR"/>
              <a:t>= Impact 80pt</a:t>
            </a:r>
          </a:p>
        </p:txBody>
      </p:sp>
    </p:spTree>
    <p:extLst>
      <p:ext uri="{BB962C8B-B14F-4D97-AF65-F5344CB8AC3E}">
        <p14:creationId xmlns:p14="http://schemas.microsoft.com/office/powerpoint/2010/main" val="115413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PENING PA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7C3BA65-1EBB-CE48-9EBA-4CAC947F62C9}"/>
              </a:ext>
            </a:extLst>
          </p:cNvPr>
          <p:cNvSpPr/>
          <p:nvPr userDrawn="1"/>
        </p:nvSpPr>
        <p:spPr>
          <a:xfrm>
            <a:off x="0" y="0"/>
            <a:ext cx="8674100" cy="4876007"/>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12" name="Espace réservé pour une image  2">
            <a:extLst>
              <a:ext uri="{FF2B5EF4-FFF2-40B4-BE49-F238E27FC236}">
                <a16:creationId xmlns:a16="http://schemas.microsoft.com/office/drawing/2014/main" id="{41EEDE2E-6266-304B-8DE6-779503C099F0}"/>
              </a:ext>
            </a:extLst>
          </p:cNvPr>
          <p:cNvSpPr>
            <a:spLocks noGrp="1"/>
          </p:cNvSpPr>
          <p:nvPr>
            <p:ph type="pic" sz="quarter" idx="12" hasCustomPrompt="1"/>
          </p:nvPr>
        </p:nvSpPr>
        <p:spPr>
          <a:xfrm>
            <a:off x="8674100" y="-1"/>
            <a:ext cx="8674100" cy="9752013"/>
          </a:xfrm>
        </p:spPr>
        <p:txBody>
          <a:bodyPr anchor="ctr">
            <a:normAutofit/>
          </a:bodyPr>
          <a:lstStyle>
            <a:lvl1pPr marL="0" indent="0" algn="ctr">
              <a:buNone/>
              <a:defRPr sz="1200">
                <a:solidFill>
                  <a:schemeClr val="tx1"/>
                </a:solidFill>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7" name="Espace réservé du texte 20">
            <a:extLst>
              <a:ext uri="{FF2B5EF4-FFF2-40B4-BE49-F238E27FC236}">
                <a16:creationId xmlns:a16="http://schemas.microsoft.com/office/drawing/2014/main" id="{AB06F599-FF35-B34E-B897-27B9F04BEF01}"/>
              </a:ext>
            </a:extLst>
          </p:cNvPr>
          <p:cNvSpPr>
            <a:spLocks noGrp="1"/>
          </p:cNvSpPr>
          <p:nvPr>
            <p:ph type="body" sz="quarter" idx="14" hasCustomPrompt="1"/>
          </p:nvPr>
        </p:nvSpPr>
        <p:spPr>
          <a:xfrm>
            <a:off x="65087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DOCUMENT NAME</a:t>
            </a:r>
          </a:p>
        </p:txBody>
      </p:sp>
      <p:sp>
        <p:nvSpPr>
          <p:cNvPr id="9" name="Espace réservé du texte 20">
            <a:extLst>
              <a:ext uri="{FF2B5EF4-FFF2-40B4-BE49-F238E27FC236}">
                <a16:creationId xmlns:a16="http://schemas.microsoft.com/office/drawing/2014/main" id="{DA3C5954-B052-8845-9987-2EFEFE131D34}"/>
              </a:ext>
            </a:extLst>
          </p:cNvPr>
          <p:cNvSpPr>
            <a:spLocks noGrp="1"/>
          </p:cNvSpPr>
          <p:nvPr>
            <p:ph type="body" sz="quarter" idx="16" hasCustomPrompt="1"/>
          </p:nvPr>
        </p:nvSpPr>
        <p:spPr>
          <a:xfrm>
            <a:off x="334168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DD.MM.YY</a:t>
            </a:r>
          </a:p>
        </p:txBody>
      </p:sp>
      <p:sp>
        <p:nvSpPr>
          <p:cNvPr id="10" name="Espace réservé du texte 2">
            <a:extLst>
              <a:ext uri="{FF2B5EF4-FFF2-40B4-BE49-F238E27FC236}">
                <a16:creationId xmlns:a16="http://schemas.microsoft.com/office/drawing/2014/main" id="{03D68211-92FC-8449-9E82-9C89CCCB8857}"/>
              </a:ext>
            </a:extLst>
          </p:cNvPr>
          <p:cNvSpPr>
            <a:spLocks noGrp="1"/>
          </p:cNvSpPr>
          <p:nvPr>
            <p:ph type="body" sz="quarter" idx="17" hasCustomPrompt="1"/>
          </p:nvPr>
        </p:nvSpPr>
        <p:spPr>
          <a:xfrm>
            <a:off x="650874" y="5526880"/>
            <a:ext cx="7372667" cy="746358"/>
          </a:xfrm>
        </p:spPr>
        <p:txBody>
          <a:bodyPr>
            <a:spAutoFit/>
          </a:bodyPr>
          <a:lstStyle>
            <a:lvl1pPr>
              <a:lnSpc>
                <a:spcPts val="2400"/>
              </a:lnSpc>
              <a:spcBef>
                <a:spcPts val="300"/>
              </a:spcBef>
              <a:defRPr sz="2200"/>
            </a:lvl1pPr>
            <a:lvl2pPr>
              <a:lnSpc>
                <a:spcPts val="2400"/>
              </a:lnSpc>
              <a:spcBef>
                <a:spcPts val="300"/>
              </a:spcBef>
              <a:defRPr sz="2200"/>
            </a:lvl2pPr>
          </a:lstStyle>
          <a:p>
            <a:pPr lvl="0"/>
            <a:r>
              <a:rPr lang="fr-FR" err="1"/>
              <a:t>Bulletpoint</a:t>
            </a:r>
            <a:r>
              <a:rPr lang="fr-FR"/>
              <a:t> and/or </a:t>
            </a:r>
            <a:r>
              <a:rPr lang="fr-FR" err="1"/>
              <a:t>Text</a:t>
            </a:r>
            <a:r>
              <a:rPr lang="fr-FR"/>
              <a:t> = Arial 22pt</a:t>
            </a:r>
          </a:p>
          <a:p>
            <a:pPr lvl="1"/>
            <a:r>
              <a:rPr lang="fr-FR"/>
              <a:t>Deuxième niveau</a:t>
            </a:r>
          </a:p>
        </p:txBody>
      </p:sp>
      <p:sp>
        <p:nvSpPr>
          <p:cNvPr id="14" name="Titre 1">
            <a:extLst>
              <a:ext uri="{FF2B5EF4-FFF2-40B4-BE49-F238E27FC236}">
                <a16:creationId xmlns:a16="http://schemas.microsoft.com/office/drawing/2014/main" id="{C3832FB8-7BF9-8440-9473-ED4977B967E1}"/>
              </a:ext>
            </a:extLst>
          </p:cNvPr>
          <p:cNvSpPr>
            <a:spLocks noGrp="1"/>
          </p:cNvSpPr>
          <p:nvPr>
            <p:ph type="title" hasCustomPrompt="1"/>
          </p:nvPr>
        </p:nvSpPr>
        <p:spPr>
          <a:xfrm>
            <a:off x="650558" y="650875"/>
            <a:ext cx="7372668" cy="2549480"/>
          </a:xfrm>
        </p:spPr>
        <p:txBody>
          <a:bodyPr>
            <a:spAutoFit/>
          </a:bodyPr>
          <a:lstStyle>
            <a:lvl1pPr marL="0" indent="0">
              <a:lnSpc>
                <a:spcPts val="8000"/>
              </a:lnSpc>
              <a:spcBef>
                <a:spcPts val="0"/>
              </a:spcBef>
              <a:buNone/>
              <a:defRPr/>
            </a:lvl1pPr>
          </a:lstStyle>
          <a:p>
            <a:pPr marL="0" lvl="0" indent="0">
              <a:lnSpc>
                <a:spcPts val="10000"/>
              </a:lnSpc>
              <a:spcBef>
                <a:spcPts val="0"/>
              </a:spcBef>
              <a:buNone/>
            </a:pPr>
            <a:r>
              <a:rPr lang="fr-FR" err="1"/>
              <a:t>Your</a:t>
            </a:r>
            <a:r>
              <a:rPr lang="fr-FR"/>
              <a:t> </a:t>
            </a:r>
            <a:r>
              <a:rPr lang="fr-FR" err="1"/>
              <a:t>title</a:t>
            </a:r>
            <a:r>
              <a:rPr lang="fr-FR"/>
              <a:t> </a:t>
            </a:r>
            <a:r>
              <a:rPr lang="fr-FR" err="1"/>
              <a:t>here</a:t>
            </a:r>
            <a:br>
              <a:rPr lang="fr-FR"/>
            </a:br>
            <a:r>
              <a:rPr lang="fr-FR"/>
              <a:t>= Impact 80pt</a:t>
            </a:r>
          </a:p>
        </p:txBody>
      </p:sp>
    </p:spTree>
    <p:extLst>
      <p:ext uri="{BB962C8B-B14F-4D97-AF65-F5344CB8AC3E}">
        <p14:creationId xmlns:p14="http://schemas.microsoft.com/office/powerpoint/2010/main" val="3105863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MMARY ">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0830805-D1BF-D742-B0FE-5251E04240D8}"/>
              </a:ext>
            </a:extLst>
          </p:cNvPr>
          <p:cNvSpPr/>
          <p:nvPr userDrawn="1"/>
        </p:nvSpPr>
        <p:spPr>
          <a:xfrm>
            <a:off x="8674100" y="0"/>
            <a:ext cx="8674100" cy="9752013"/>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15" name="Espace réservé du texte 14">
            <a:extLst>
              <a:ext uri="{FF2B5EF4-FFF2-40B4-BE49-F238E27FC236}">
                <a16:creationId xmlns:a16="http://schemas.microsoft.com/office/drawing/2014/main" id="{3D561ED9-4F29-6D4E-A731-3D2E4815AF44}"/>
              </a:ext>
            </a:extLst>
          </p:cNvPr>
          <p:cNvSpPr>
            <a:spLocks noGrp="1"/>
          </p:cNvSpPr>
          <p:nvPr>
            <p:ph type="body" sz="quarter" idx="10" hasCustomPrompt="1"/>
          </p:nvPr>
        </p:nvSpPr>
        <p:spPr>
          <a:xfrm>
            <a:off x="650875" y="650875"/>
            <a:ext cx="7372348" cy="577081"/>
          </a:xfrm>
        </p:spPr>
        <p:txBody>
          <a:bodyPr lIns="0" tIns="0" rIns="0" bIns="0">
            <a:spAutoFit/>
          </a:bodyPr>
          <a:lstStyle>
            <a:lvl1pPr marL="0" indent="0">
              <a:lnSpc>
                <a:spcPts val="4500"/>
              </a:lnSpc>
              <a:spcBef>
                <a:spcPts val="0"/>
              </a:spcBef>
              <a:buNone/>
              <a:defRPr sz="4400" b="0" i="0">
                <a:latin typeface="Impact" panose="020B0806030902050204" pitchFamily="34" charset="0"/>
              </a:defRPr>
            </a:lvl1pPr>
          </a:lstStyle>
          <a:p>
            <a:pPr lvl="0"/>
            <a:r>
              <a:rPr lang="fr-FR"/>
              <a:t>TITLE = Impact 44pt</a:t>
            </a:r>
          </a:p>
        </p:txBody>
      </p:sp>
      <p:sp>
        <p:nvSpPr>
          <p:cNvPr id="17" name="Espace réservé du texte 16">
            <a:extLst>
              <a:ext uri="{FF2B5EF4-FFF2-40B4-BE49-F238E27FC236}">
                <a16:creationId xmlns:a16="http://schemas.microsoft.com/office/drawing/2014/main" id="{1E0F4A5C-BE18-5246-BAA9-CCF3A391F063}"/>
              </a:ext>
            </a:extLst>
          </p:cNvPr>
          <p:cNvSpPr>
            <a:spLocks noGrp="1"/>
          </p:cNvSpPr>
          <p:nvPr>
            <p:ph type="body" sz="quarter" idx="11" hasCustomPrompt="1"/>
          </p:nvPr>
        </p:nvSpPr>
        <p:spPr>
          <a:xfrm>
            <a:off x="650874" y="2818800"/>
            <a:ext cx="7372349" cy="307777"/>
          </a:xfrm>
        </p:spPr>
        <p:txBody>
          <a:bodyPr lIns="0" tIns="0" rIns="0" bIns="0">
            <a:spAutoFit/>
          </a:bodyPr>
          <a:lstStyle>
            <a:lvl1pPr marL="349200" indent="-457200">
              <a:lnSpc>
                <a:spcPts val="2400"/>
              </a:lnSpc>
              <a:spcBef>
                <a:spcPts val="300"/>
              </a:spcBef>
              <a:buFont typeface="Arial" panose="020B0604020202020204" pitchFamily="34" charset="0"/>
              <a:buChar char="•"/>
              <a:defRPr sz="2200" b="0" i="0">
                <a:latin typeface="Arial" panose="020B0604020202020204" pitchFamily="34" charset="0"/>
                <a:cs typeface="Arial" panose="020B0604020202020204" pitchFamily="34" charset="0"/>
              </a:defRPr>
            </a:lvl1pPr>
            <a:lvl2pPr>
              <a:defRPr/>
            </a:lvl2pPr>
          </a:lstStyle>
          <a:p>
            <a:pPr lvl="0"/>
            <a:r>
              <a:rPr lang="fr-FR" err="1"/>
              <a:t>Bulletpoint</a:t>
            </a:r>
            <a:r>
              <a:rPr lang="fr-FR"/>
              <a:t> and/or </a:t>
            </a:r>
            <a:r>
              <a:rPr lang="fr-FR" err="1"/>
              <a:t>Text</a:t>
            </a:r>
            <a:r>
              <a:rPr lang="fr-FR"/>
              <a:t> = Arial 22pt</a:t>
            </a:r>
          </a:p>
        </p:txBody>
      </p:sp>
      <p:sp>
        <p:nvSpPr>
          <p:cNvPr id="21" name="Espace réservé du texte 20">
            <a:extLst>
              <a:ext uri="{FF2B5EF4-FFF2-40B4-BE49-F238E27FC236}">
                <a16:creationId xmlns:a16="http://schemas.microsoft.com/office/drawing/2014/main" id="{FD9881C5-6884-434A-8117-D95848FEDDA3}"/>
              </a:ext>
            </a:extLst>
          </p:cNvPr>
          <p:cNvSpPr>
            <a:spLocks noGrp="1"/>
          </p:cNvSpPr>
          <p:nvPr>
            <p:ph type="body" sz="quarter" idx="12" hasCustomPrompt="1"/>
          </p:nvPr>
        </p:nvSpPr>
        <p:spPr>
          <a:xfrm>
            <a:off x="65087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DOCUMENT NAME</a:t>
            </a:r>
          </a:p>
        </p:txBody>
      </p:sp>
      <p:sp>
        <p:nvSpPr>
          <p:cNvPr id="23" name="Espace réservé du texte 20">
            <a:extLst>
              <a:ext uri="{FF2B5EF4-FFF2-40B4-BE49-F238E27FC236}">
                <a16:creationId xmlns:a16="http://schemas.microsoft.com/office/drawing/2014/main" id="{96B6B50C-BD23-C147-A126-64CBD056E9C5}"/>
              </a:ext>
            </a:extLst>
          </p:cNvPr>
          <p:cNvSpPr>
            <a:spLocks noGrp="1"/>
          </p:cNvSpPr>
          <p:nvPr>
            <p:ph type="body" sz="quarter" idx="14" hasCustomPrompt="1"/>
          </p:nvPr>
        </p:nvSpPr>
        <p:spPr>
          <a:xfrm>
            <a:off x="334168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DD.MM.YY</a:t>
            </a:r>
          </a:p>
        </p:txBody>
      </p:sp>
      <p:sp>
        <p:nvSpPr>
          <p:cNvPr id="10" name="Slide Number Placeholder 5">
            <a:extLst>
              <a:ext uri="{FF2B5EF4-FFF2-40B4-BE49-F238E27FC236}">
                <a16:creationId xmlns:a16="http://schemas.microsoft.com/office/drawing/2014/main" id="{4B21ED32-9AA8-B242-807A-FD6A76FCBE14}"/>
              </a:ext>
            </a:extLst>
          </p:cNvPr>
          <p:cNvSpPr>
            <a:spLocks noGrp="1"/>
          </p:cNvSpPr>
          <p:nvPr>
            <p:ph type="sldNum" sz="quarter" idx="4"/>
          </p:nvPr>
        </p:nvSpPr>
        <p:spPr>
          <a:xfrm>
            <a:off x="12791543" y="8872536"/>
            <a:ext cx="3903345" cy="193900"/>
          </a:xfrm>
          <a:prstGeom prst="rect">
            <a:avLst/>
          </a:prstGeom>
        </p:spPr>
        <p:txBody>
          <a:bodyPr vert="horz" lIns="91440" tIns="45720" rIns="91440" bIns="45720" rtlCol="0" anchor="ctr"/>
          <a:lstStyle>
            <a:lvl1pPr algn="r">
              <a:defRPr lang="fr-FR" sz="1400" b="0" i="0" kern="1200" smtClean="0">
                <a:solidFill>
                  <a:schemeClr val="tx1"/>
                </a:solidFill>
                <a:latin typeface="Impact" panose="020B0806030902050204" pitchFamily="34" charset="0"/>
                <a:ea typeface="+mn-ea"/>
                <a:cs typeface="Arial" panose="020B0604020202020204" pitchFamily="34" charset="0"/>
              </a:defRPr>
            </a:lvl1pPr>
          </a:lstStyle>
          <a:p>
            <a:fld id="{0EDF5173-184C-1B4B-8899-5CD0872459C6}" type="slidenum">
              <a:rPr lang="fr-FR" smtClean="0"/>
              <a:pPr/>
              <a:t>‹N°›</a:t>
            </a:fld>
            <a:endParaRPr lang="fr-FR"/>
          </a:p>
        </p:txBody>
      </p:sp>
    </p:spTree>
    <p:extLst>
      <p:ext uri="{BB962C8B-B14F-4D97-AF65-F5344CB8AC3E}">
        <p14:creationId xmlns:p14="http://schemas.microsoft.com/office/powerpoint/2010/main" val="680671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MMARY 2">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6BB6E1FB-E257-F841-93F9-7D3FFB64FE09}"/>
              </a:ext>
            </a:extLst>
          </p:cNvPr>
          <p:cNvSpPr/>
          <p:nvPr userDrawn="1"/>
        </p:nvSpPr>
        <p:spPr>
          <a:xfrm>
            <a:off x="8674100" y="0"/>
            <a:ext cx="8674100" cy="9752013"/>
          </a:xfrm>
          <a:prstGeom prst="rect">
            <a:avLst/>
          </a:prstGeom>
          <a:solidFill>
            <a:srgbClr val="A6D0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42"/>
          </a:p>
        </p:txBody>
      </p:sp>
      <p:sp>
        <p:nvSpPr>
          <p:cNvPr id="3" name="Espace réservé pour une image  2">
            <a:extLst>
              <a:ext uri="{FF2B5EF4-FFF2-40B4-BE49-F238E27FC236}">
                <a16:creationId xmlns:a16="http://schemas.microsoft.com/office/drawing/2014/main" id="{06E1A698-5716-0A46-A17F-152DC61884BA}"/>
              </a:ext>
            </a:extLst>
          </p:cNvPr>
          <p:cNvSpPr>
            <a:spLocks noGrp="1"/>
          </p:cNvSpPr>
          <p:nvPr>
            <p:ph type="pic" sz="quarter" idx="15" hasCustomPrompt="1"/>
          </p:nvPr>
        </p:nvSpPr>
        <p:spPr>
          <a:xfrm>
            <a:off x="9323914" y="650875"/>
            <a:ext cx="3600000" cy="2700000"/>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20" name="Espace réservé pour une image  2">
            <a:extLst>
              <a:ext uri="{FF2B5EF4-FFF2-40B4-BE49-F238E27FC236}">
                <a16:creationId xmlns:a16="http://schemas.microsoft.com/office/drawing/2014/main" id="{D5AA2742-E919-8647-9D42-33CEC2197632}"/>
              </a:ext>
            </a:extLst>
          </p:cNvPr>
          <p:cNvSpPr>
            <a:spLocks noGrp="1"/>
          </p:cNvSpPr>
          <p:nvPr>
            <p:ph type="pic" sz="quarter" idx="16" hasCustomPrompt="1"/>
          </p:nvPr>
        </p:nvSpPr>
        <p:spPr>
          <a:xfrm>
            <a:off x="13075481" y="611717"/>
            <a:ext cx="3600000" cy="2700000"/>
          </a:xfrm>
        </p:spPr>
        <p:txBody>
          <a:bodyPr anchor="ctr"/>
          <a:lstStyle>
            <a:lvl1pPr marL="0" marR="0" indent="0" algn="ctr" defTabSz="1300277" rtl="0" eaLnBrk="1" fontAlgn="auto" latinLnBrk="0" hangingPunct="1">
              <a:lnSpc>
                <a:spcPct val="90000"/>
              </a:lnSpc>
              <a:spcBef>
                <a:spcPts val="1422"/>
              </a:spcBef>
              <a:spcAft>
                <a:spcPts val="0"/>
              </a:spcAft>
              <a:buClrTx/>
              <a:buSzTx/>
              <a:buFont typeface="Arial" panose="020B0604020202020204" pitchFamily="34" charset="0"/>
              <a:buNone/>
              <a:tabLst/>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24" name="Espace réservé pour une image  2">
            <a:extLst>
              <a:ext uri="{FF2B5EF4-FFF2-40B4-BE49-F238E27FC236}">
                <a16:creationId xmlns:a16="http://schemas.microsoft.com/office/drawing/2014/main" id="{832FCAF2-6E08-6B40-A59F-86ECD0488FD9}"/>
              </a:ext>
            </a:extLst>
          </p:cNvPr>
          <p:cNvSpPr>
            <a:spLocks noGrp="1"/>
          </p:cNvSpPr>
          <p:nvPr>
            <p:ph type="pic" sz="quarter" idx="17" hasCustomPrompt="1"/>
          </p:nvPr>
        </p:nvSpPr>
        <p:spPr>
          <a:xfrm>
            <a:off x="9345757" y="3534641"/>
            <a:ext cx="3600000" cy="2700000"/>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25" name="Espace réservé pour une image  2">
            <a:extLst>
              <a:ext uri="{FF2B5EF4-FFF2-40B4-BE49-F238E27FC236}">
                <a16:creationId xmlns:a16="http://schemas.microsoft.com/office/drawing/2014/main" id="{BAB82518-D148-0D4D-A136-56B5B80FEE82}"/>
              </a:ext>
            </a:extLst>
          </p:cNvPr>
          <p:cNvSpPr>
            <a:spLocks noGrp="1"/>
          </p:cNvSpPr>
          <p:nvPr>
            <p:ph type="pic" sz="quarter" idx="18" hasCustomPrompt="1"/>
          </p:nvPr>
        </p:nvSpPr>
        <p:spPr>
          <a:xfrm>
            <a:off x="13097324" y="3495483"/>
            <a:ext cx="3600000" cy="2700000"/>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27" name="Espace réservé du texte 16">
            <a:extLst>
              <a:ext uri="{FF2B5EF4-FFF2-40B4-BE49-F238E27FC236}">
                <a16:creationId xmlns:a16="http://schemas.microsoft.com/office/drawing/2014/main" id="{45A7A69F-8D7E-A644-8504-CA3A47C77B8A}"/>
              </a:ext>
            </a:extLst>
          </p:cNvPr>
          <p:cNvSpPr>
            <a:spLocks noGrp="1"/>
          </p:cNvSpPr>
          <p:nvPr>
            <p:ph type="body" sz="quarter" idx="11" hasCustomPrompt="1"/>
          </p:nvPr>
        </p:nvSpPr>
        <p:spPr>
          <a:xfrm>
            <a:off x="650874" y="2818800"/>
            <a:ext cx="7372349" cy="307777"/>
          </a:xfrm>
        </p:spPr>
        <p:txBody>
          <a:bodyPr lIns="0" tIns="0" rIns="0" bIns="0">
            <a:spAutoFit/>
          </a:bodyPr>
          <a:lstStyle>
            <a:lvl1pPr marL="349200" indent="-457200">
              <a:lnSpc>
                <a:spcPts val="2400"/>
              </a:lnSpc>
              <a:spcBef>
                <a:spcPts val="300"/>
              </a:spcBef>
              <a:buFont typeface="Arial" panose="020B0604020202020204" pitchFamily="34" charset="0"/>
              <a:buChar char="•"/>
              <a:defRPr sz="2200" b="0" i="0">
                <a:latin typeface="Arial" panose="020B0604020202020204" pitchFamily="34" charset="0"/>
                <a:cs typeface="Arial" panose="020B0604020202020204" pitchFamily="34" charset="0"/>
              </a:defRPr>
            </a:lvl1pPr>
          </a:lstStyle>
          <a:p>
            <a:pPr lvl="0"/>
            <a:r>
              <a:rPr lang="fr-FR" err="1"/>
              <a:t>Bulletpoint</a:t>
            </a:r>
            <a:r>
              <a:rPr lang="fr-FR"/>
              <a:t> and/or </a:t>
            </a:r>
            <a:r>
              <a:rPr lang="fr-FR" err="1"/>
              <a:t>Text</a:t>
            </a:r>
            <a:r>
              <a:rPr lang="fr-FR"/>
              <a:t> = Arial 22pt</a:t>
            </a:r>
          </a:p>
        </p:txBody>
      </p:sp>
      <p:sp>
        <p:nvSpPr>
          <p:cNvPr id="12" name="Espace réservé du texte 14">
            <a:extLst>
              <a:ext uri="{FF2B5EF4-FFF2-40B4-BE49-F238E27FC236}">
                <a16:creationId xmlns:a16="http://schemas.microsoft.com/office/drawing/2014/main" id="{24A48FB8-6228-624D-B8DD-BF35171B5C6F}"/>
              </a:ext>
            </a:extLst>
          </p:cNvPr>
          <p:cNvSpPr>
            <a:spLocks noGrp="1"/>
          </p:cNvSpPr>
          <p:nvPr>
            <p:ph type="body" sz="quarter" idx="10" hasCustomPrompt="1"/>
          </p:nvPr>
        </p:nvSpPr>
        <p:spPr>
          <a:xfrm>
            <a:off x="650875" y="650875"/>
            <a:ext cx="7372348" cy="577081"/>
          </a:xfrm>
        </p:spPr>
        <p:txBody>
          <a:bodyPr lIns="0" tIns="0" rIns="0" bIns="0">
            <a:spAutoFit/>
          </a:bodyPr>
          <a:lstStyle>
            <a:lvl1pPr marL="0" indent="0">
              <a:lnSpc>
                <a:spcPts val="4500"/>
              </a:lnSpc>
              <a:spcBef>
                <a:spcPts val="0"/>
              </a:spcBef>
              <a:buNone/>
              <a:defRPr sz="4400" b="0" i="0">
                <a:latin typeface="Impact" panose="020B0806030902050204" pitchFamily="34" charset="0"/>
              </a:defRPr>
            </a:lvl1pPr>
          </a:lstStyle>
          <a:p>
            <a:pPr lvl="0"/>
            <a:r>
              <a:rPr lang="fr-FR"/>
              <a:t>TITLE = Impact 44pt</a:t>
            </a:r>
          </a:p>
        </p:txBody>
      </p:sp>
      <p:sp>
        <p:nvSpPr>
          <p:cNvPr id="13" name="Slide Number Placeholder 5">
            <a:extLst>
              <a:ext uri="{FF2B5EF4-FFF2-40B4-BE49-F238E27FC236}">
                <a16:creationId xmlns:a16="http://schemas.microsoft.com/office/drawing/2014/main" id="{9324651C-2F7A-AE4D-91FE-312C44BB68FB}"/>
              </a:ext>
            </a:extLst>
          </p:cNvPr>
          <p:cNvSpPr>
            <a:spLocks noGrp="1"/>
          </p:cNvSpPr>
          <p:nvPr>
            <p:ph type="sldNum" sz="quarter" idx="4"/>
          </p:nvPr>
        </p:nvSpPr>
        <p:spPr>
          <a:xfrm>
            <a:off x="12791543" y="8872536"/>
            <a:ext cx="3903345" cy="193900"/>
          </a:xfrm>
          <a:prstGeom prst="rect">
            <a:avLst/>
          </a:prstGeom>
        </p:spPr>
        <p:txBody>
          <a:bodyPr vert="horz" lIns="91440" tIns="45720" rIns="91440" bIns="45720" rtlCol="0" anchor="ctr"/>
          <a:lstStyle>
            <a:lvl1pPr algn="r">
              <a:defRPr lang="fr-FR" sz="1400" b="0" i="0" kern="1200" smtClean="0">
                <a:solidFill>
                  <a:schemeClr val="tx1"/>
                </a:solidFill>
                <a:latin typeface="Impact" panose="020B0806030902050204" pitchFamily="34" charset="0"/>
                <a:ea typeface="+mn-ea"/>
                <a:cs typeface="Arial" panose="020B0604020202020204" pitchFamily="34" charset="0"/>
              </a:defRPr>
            </a:lvl1pPr>
          </a:lstStyle>
          <a:p>
            <a:fld id="{0EDF5173-184C-1B4B-8899-5CD0872459C6}" type="slidenum">
              <a:rPr lang="fr-FR" smtClean="0"/>
              <a:pPr/>
              <a:t>‹N°›</a:t>
            </a:fld>
            <a:endParaRPr lang="fr-FR"/>
          </a:p>
        </p:txBody>
      </p:sp>
      <p:sp>
        <p:nvSpPr>
          <p:cNvPr id="14" name="Espace réservé du texte 20">
            <a:extLst>
              <a:ext uri="{FF2B5EF4-FFF2-40B4-BE49-F238E27FC236}">
                <a16:creationId xmlns:a16="http://schemas.microsoft.com/office/drawing/2014/main" id="{35EA92E0-D6E0-B943-3691-C38CFDA495CA}"/>
              </a:ext>
            </a:extLst>
          </p:cNvPr>
          <p:cNvSpPr>
            <a:spLocks noGrp="1"/>
          </p:cNvSpPr>
          <p:nvPr>
            <p:ph type="body" sz="quarter" idx="12" hasCustomPrompt="1"/>
          </p:nvPr>
        </p:nvSpPr>
        <p:spPr>
          <a:xfrm>
            <a:off x="65087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DOCUMENT NAME</a:t>
            </a:r>
          </a:p>
        </p:txBody>
      </p:sp>
      <p:sp>
        <p:nvSpPr>
          <p:cNvPr id="15" name="Espace réservé du texte 20">
            <a:extLst>
              <a:ext uri="{FF2B5EF4-FFF2-40B4-BE49-F238E27FC236}">
                <a16:creationId xmlns:a16="http://schemas.microsoft.com/office/drawing/2014/main" id="{4B753C49-5674-F719-A5E0-849C06EC5F04}"/>
              </a:ext>
            </a:extLst>
          </p:cNvPr>
          <p:cNvSpPr>
            <a:spLocks noGrp="1"/>
          </p:cNvSpPr>
          <p:nvPr>
            <p:ph type="body" sz="quarter" idx="14" hasCustomPrompt="1"/>
          </p:nvPr>
        </p:nvSpPr>
        <p:spPr>
          <a:xfrm>
            <a:off x="334168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DD.MM.YY</a:t>
            </a:r>
          </a:p>
        </p:txBody>
      </p:sp>
    </p:spTree>
    <p:extLst>
      <p:ext uri="{BB962C8B-B14F-4D97-AF65-F5344CB8AC3E}">
        <p14:creationId xmlns:p14="http://schemas.microsoft.com/office/powerpoint/2010/main" val="2765912064"/>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UMMARY 2">
    <p:spTree>
      <p:nvGrpSpPr>
        <p:cNvPr id="1" name=""/>
        <p:cNvGrpSpPr/>
        <p:nvPr/>
      </p:nvGrpSpPr>
      <p:grpSpPr>
        <a:xfrm>
          <a:off x="0" y="0"/>
          <a:ext cx="0" cy="0"/>
          <a:chOff x="0" y="0"/>
          <a:chExt cx="0" cy="0"/>
        </a:xfrm>
      </p:grpSpPr>
      <p:sp>
        <p:nvSpPr>
          <p:cNvPr id="27" name="Espace réservé du texte 16">
            <a:extLst>
              <a:ext uri="{FF2B5EF4-FFF2-40B4-BE49-F238E27FC236}">
                <a16:creationId xmlns:a16="http://schemas.microsoft.com/office/drawing/2014/main" id="{45A7A69F-8D7E-A644-8504-CA3A47C77B8A}"/>
              </a:ext>
            </a:extLst>
          </p:cNvPr>
          <p:cNvSpPr>
            <a:spLocks noGrp="1"/>
          </p:cNvSpPr>
          <p:nvPr>
            <p:ph type="body" sz="quarter" idx="11" hasCustomPrompt="1"/>
          </p:nvPr>
        </p:nvSpPr>
        <p:spPr>
          <a:xfrm>
            <a:off x="650874" y="5791200"/>
            <a:ext cx="4935600" cy="615553"/>
          </a:xfrm>
        </p:spPr>
        <p:txBody>
          <a:bodyPr lIns="0" tIns="0" rIns="0" bIns="0">
            <a:spAutoFit/>
          </a:bodyPr>
          <a:lstStyle>
            <a:lvl1pPr marL="0" indent="0">
              <a:lnSpc>
                <a:spcPts val="2400"/>
              </a:lnSpc>
              <a:spcBef>
                <a:spcPts val="300"/>
              </a:spcBef>
              <a:buFont typeface="Arial" panose="020B0604020202020204" pitchFamily="34" charset="0"/>
              <a:buNone/>
              <a:defRPr sz="2200" b="0" i="0">
                <a:latin typeface="Arial" panose="020B0604020202020204" pitchFamily="34" charset="0"/>
                <a:cs typeface="Arial" panose="020B0604020202020204" pitchFamily="34" charset="0"/>
              </a:defRPr>
            </a:lvl1pPr>
          </a:lstStyle>
          <a:p>
            <a:pPr lvl="0"/>
            <a:r>
              <a:rPr lang="fr-FR" err="1"/>
              <a:t>Subtitle</a:t>
            </a:r>
            <a:r>
              <a:rPr lang="fr-FR"/>
              <a:t> = Arial Bold 22pt / </a:t>
            </a:r>
            <a:br>
              <a:rPr lang="fr-FR"/>
            </a:br>
            <a:r>
              <a:rPr lang="fr-FR" err="1"/>
              <a:t>Bulletpoints</a:t>
            </a:r>
            <a:r>
              <a:rPr lang="fr-FR"/>
              <a:t> and/or </a:t>
            </a:r>
            <a:r>
              <a:rPr lang="fr-FR" err="1"/>
              <a:t>Text</a:t>
            </a:r>
            <a:r>
              <a:rPr lang="fr-FR"/>
              <a:t> = Arial 22pt</a:t>
            </a:r>
          </a:p>
        </p:txBody>
      </p:sp>
      <p:sp>
        <p:nvSpPr>
          <p:cNvPr id="28" name="Espace réservé du texte 20">
            <a:extLst>
              <a:ext uri="{FF2B5EF4-FFF2-40B4-BE49-F238E27FC236}">
                <a16:creationId xmlns:a16="http://schemas.microsoft.com/office/drawing/2014/main" id="{7C21395E-C534-6642-A28E-08A0C68DEF35}"/>
              </a:ext>
            </a:extLst>
          </p:cNvPr>
          <p:cNvSpPr>
            <a:spLocks noGrp="1"/>
          </p:cNvSpPr>
          <p:nvPr>
            <p:ph type="body" sz="quarter" idx="12" hasCustomPrompt="1"/>
          </p:nvPr>
        </p:nvSpPr>
        <p:spPr>
          <a:xfrm>
            <a:off x="65087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DOCUMENT NAME</a:t>
            </a:r>
          </a:p>
        </p:txBody>
      </p:sp>
      <p:sp>
        <p:nvSpPr>
          <p:cNvPr id="30" name="Espace réservé du texte 20">
            <a:extLst>
              <a:ext uri="{FF2B5EF4-FFF2-40B4-BE49-F238E27FC236}">
                <a16:creationId xmlns:a16="http://schemas.microsoft.com/office/drawing/2014/main" id="{9E518D90-D740-924E-8AC4-D544EB19D448}"/>
              </a:ext>
            </a:extLst>
          </p:cNvPr>
          <p:cNvSpPr>
            <a:spLocks noGrp="1"/>
          </p:cNvSpPr>
          <p:nvPr>
            <p:ph type="body" sz="quarter" idx="14" hasCustomPrompt="1"/>
          </p:nvPr>
        </p:nvSpPr>
        <p:spPr>
          <a:xfrm>
            <a:off x="3341685" y="8872537"/>
            <a:ext cx="2295526" cy="193899"/>
          </a:xfrm>
        </p:spPr>
        <p:txBody>
          <a:bodyPr lIns="0" tIns="0" rIns="0" bIns="0">
            <a:spAutoFit/>
          </a:bodyPr>
          <a:lstStyle>
            <a:lvl1pPr marL="0" indent="0">
              <a:buNone/>
              <a:defRPr sz="1400" b="0" i="0">
                <a:latin typeface="Impact" panose="020B0806030902050204" pitchFamily="34" charset="0"/>
                <a:cs typeface="Arial" panose="020B0604020202020204" pitchFamily="34" charset="0"/>
              </a:defRPr>
            </a:lvl1pPr>
          </a:lstStyle>
          <a:p>
            <a:pPr lvl="0"/>
            <a:r>
              <a:rPr lang="fr-FR"/>
              <a:t>DD.MM.YY</a:t>
            </a:r>
          </a:p>
        </p:txBody>
      </p:sp>
      <p:sp>
        <p:nvSpPr>
          <p:cNvPr id="32" name="Espace réservé du texte 16">
            <a:extLst>
              <a:ext uri="{FF2B5EF4-FFF2-40B4-BE49-F238E27FC236}">
                <a16:creationId xmlns:a16="http://schemas.microsoft.com/office/drawing/2014/main" id="{1B5D3D54-40E4-D64F-B166-5E4823424A07}"/>
              </a:ext>
            </a:extLst>
          </p:cNvPr>
          <p:cNvSpPr>
            <a:spLocks noGrp="1"/>
          </p:cNvSpPr>
          <p:nvPr>
            <p:ph type="body" sz="quarter" idx="16" hasCustomPrompt="1"/>
          </p:nvPr>
        </p:nvSpPr>
        <p:spPr>
          <a:xfrm>
            <a:off x="11760200" y="5791200"/>
            <a:ext cx="4937124" cy="615553"/>
          </a:xfrm>
        </p:spPr>
        <p:txBody>
          <a:bodyPr lIns="0" tIns="0" rIns="0" bIns="0">
            <a:spAutoFit/>
          </a:bodyPr>
          <a:lstStyle>
            <a:lvl1pPr marL="0" indent="0">
              <a:lnSpc>
                <a:spcPts val="2400"/>
              </a:lnSpc>
              <a:spcBef>
                <a:spcPts val="300"/>
              </a:spcBef>
              <a:buFont typeface="Arial" panose="020B0604020202020204" pitchFamily="34" charset="0"/>
              <a:buNone/>
              <a:defRPr sz="2200" b="0" i="0">
                <a:latin typeface="Arial" panose="020B0604020202020204" pitchFamily="34" charset="0"/>
                <a:cs typeface="Arial" panose="020B0604020202020204" pitchFamily="34" charset="0"/>
              </a:defRPr>
            </a:lvl1pPr>
          </a:lstStyle>
          <a:p>
            <a:pPr lvl="0"/>
            <a:r>
              <a:rPr lang="fr-FR" err="1"/>
              <a:t>Subtitle</a:t>
            </a:r>
            <a:r>
              <a:rPr lang="fr-FR"/>
              <a:t> = Arial Bold 22pt / </a:t>
            </a:r>
            <a:br>
              <a:rPr lang="fr-FR"/>
            </a:br>
            <a:r>
              <a:rPr lang="fr-FR" err="1"/>
              <a:t>Bulletpoints</a:t>
            </a:r>
            <a:r>
              <a:rPr lang="fr-FR"/>
              <a:t> and/or </a:t>
            </a:r>
            <a:r>
              <a:rPr lang="fr-FR" err="1"/>
              <a:t>Text</a:t>
            </a:r>
            <a:r>
              <a:rPr lang="fr-FR"/>
              <a:t> = Arial 22pt</a:t>
            </a:r>
          </a:p>
        </p:txBody>
      </p:sp>
      <p:sp>
        <p:nvSpPr>
          <p:cNvPr id="33" name="Espace réservé du texte 16">
            <a:extLst>
              <a:ext uri="{FF2B5EF4-FFF2-40B4-BE49-F238E27FC236}">
                <a16:creationId xmlns:a16="http://schemas.microsoft.com/office/drawing/2014/main" id="{8A653D3E-4219-264E-993B-5904D406ECB4}"/>
              </a:ext>
            </a:extLst>
          </p:cNvPr>
          <p:cNvSpPr>
            <a:spLocks noGrp="1"/>
          </p:cNvSpPr>
          <p:nvPr>
            <p:ph type="body" sz="quarter" idx="17" hasCustomPrompt="1"/>
          </p:nvPr>
        </p:nvSpPr>
        <p:spPr>
          <a:xfrm>
            <a:off x="6280973" y="5791200"/>
            <a:ext cx="4937124" cy="677108"/>
          </a:xfrm>
        </p:spPr>
        <p:txBody>
          <a:bodyPr lIns="0" tIns="0" rIns="0" bIns="0">
            <a:spAutoFit/>
          </a:bodyPr>
          <a:lstStyle>
            <a:lvl1pPr marL="0" indent="0">
              <a:lnSpc>
                <a:spcPts val="2400"/>
              </a:lnSpc>
              <a:spcBef>
                <a:spcPts val="300"/>
              </a:spcBef>
              <a:buFont typeface="Arial" panose="020B0604020202020204" pitchFamily="34" charset="0"/>
              <a:buNone/>
              <a:defRPr sz="2200" b="0" i="0">
                <a:latin typeface="Arial" panose="020B0604020202020204" pitchFamily="34" charset="0"/>
                <a:cs typeface="Arial" panose="020B0604020202020204" pitchFamily="34" charset="0"/>
              </a:defRPr>
            </a:lvl1pPr>
          </a:lstStyle>
          <a:p>
            <a:pPr marL="0" marR="0" lvl="0" indent="0" algn="l" defTabSz="1300277" rtl="0" eaLnBrk="1" fontAlgn="auto" latinLnBrk="0" hangingPunct="1">
              <a:lnSpc>
                <a:spcPct val="100000"/>
              </a:lnSpc>
              <a:spcBef>
                <a:spcPts val="300"/>
              </a:spcBef>
              <a:spcAft>
                <a:spcPts val="0"/>
              </a:spcAft>
              <a:buClrTx/>
              <a:buSzTx/>
              <a:buFont typeface="Arial" panose="020B0604020202020204" pitchFamily="34" charset="0"/>
              <a:buNone/>
              <a:tabLst/>
              <a:defRPr/>
            </a:pPr>
            <a:r>
              <a:rPr lang="fr-FR" err="1"/>
              <a:t>Subtitle</a:t>
            </a:r>
            <a:r>
              <a:rPr lang="fr-FR"/>
              <a:t> = Arial Bold 22pt / </a:t>
            </a:r>
            <a:br>
              <a:rPr lang="fr-FR"/>
            </a:br>
            <a:r>
              <a:rPr lang="fr-FR" err="1"/>
              <a:t>Bulletpoints</a:t>
            </a:r>
            <a:r>
              <a:rPr lang="fr-FR"/>
              <a:t> and/or </a:t>
            </a:r>
            <a:r>
              <a:rPr lang="fr-FR" err="1"/>
              <a:t>Text</a:t>
            </a:r>
            <a:r>
              <a:rPr lang="fr-FR"/>
              <a:t> = Arial 22pt</a:t>
            </a:r>
          </a:p>
        </p:txBody>
      </p:sp>
      <p:cxnSp>
        <p:nvCxnSpPr>
          <p:cNvPr id="4" name="Connecteur droit 3">
            <a:extLst>
              <a:ext uri="{FF2B5EF4-FFF2-40B4-BE49-F238E27FC236}">
                <a16:creationId xmlns:a16="http://schemas.microsoft.com/office/drawing/2014/main" id="{034B30DC-7C70-DA4A-953D-F1FA1E0F3043}"/>
              </a:ext>
            </a:extLst>
          </p:cNvPr>
          <p:cNvCxnSpPr/>
          <p:nvPr userDrawn="1"/>
        </p:nvCxnSpPr>
        <p:spPr>
          <a:xfrm>
            <a:off x="650874" y="5486401"/>
            <a:ext cx="4935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Connecteur droit 33">
            <a:extLst>
              <a:ext uri="{FF2B5EF4-FFF2-40B4-BE49-F238E27FC236}">
                <a16:creationId xmlns:a16="http://schemas.microsoft.com/office/drawing/2014/main" id="{61A5135E-F2E9-1D43-8B25-E86AE949E243}"/>
              </a:ext>
            </a:extLst>
          </p:cNvPr>
          <p:cNvCxnSpPr/>
          <p:nvPr userDrawn="1"/>
        </p:nvCxnSpPr>
        <p:spPr>
          <a:xfrm>
            <a:off x="6280973" y="5486401"/>
            <a:ext cx="4935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eur droit 34">
            <a:extLst>
              <a:ext uri="{FF2B5EF4-FFF2-40B4-BE49-F238E27FC236}">
                <a16:creationId xmlns:a16="http://schemas.microsoft.com/office/drawing/2014/main" id="{40A0819A-69E8-5A4E-BBFB-8E675D49A12A}"/>
              </a:ext>
            </a:extLst>
          </p:cNvPr>
          <p:cNvCxnSpPr/>
          <p:nvPr userDrawn="1"/>
        </p:nvCxnSpPr>
        <p:spPr>
          <a:xfrm>
            <a:off x="11761724" y="5486401"/>
            <a:ext cx="4935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Connecteur droit 35">
            <a:extLst>
              <a:ext uri="{FF2B5EF4-FFF2-40B4-BE49-F238E27FC236}">
                <a16:creationId xmlns:a16="http://schemas.microsoft.com/office/drawing/2014/main" id="{13EC5661-6ED3-8F47-8131-D1E6D082B1AB}"/>
              </a:ext>
            </a:extLst>
          </p:cNvPr>
          <p:cNvCxnSpPr/>
          <p:nvPr userDrawn="1"/>
        </p:nvCxnSpPr>
        <p:spPr>
          <a:xfrm>
            <a:off x="650874" y="8651194"/>
            <a:ext cx="4935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Connecteur droit 36">
            <a:extLst>
              <a:ext uri="{FF2B5EF4-FFF2-40B4-BE49-F238E27FC236}">
                <a16:creationId xmlns:a16="http://schemas.microsoft.com/office/drawing/2014/main" id="{ACB6CBA4-8DD6-0E42-ADD6-A8E76681A6F2}"/>
              </a:ext>
            </a:extLst>
          </p:cNvPr>
          <p:cNvCxnSpPr/>
          <p:nvPr userDrawn="1"/>
        </p:nvCxnSpPr>
        <p:spPr>
          <a:xfrm>
            <a:off x="6280973" y="8651194"/>
            <a:ext cx="4935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Connecteur droit 37">
            <a:extLst>
              <a:ext uri="{FF2B5EF4-FFF2-40B4-BE49-F238E27FC236}">
                <a16:creationId xmlns:a16="http://schemas.microsoft.com/office/drawing/2014/main" id="{B8AA4DA0-50D5-2446-AD0E-643F98BEFD34}"/>
              </a:ext>
            </a:extLst>
          </p:cNvPr>
          <p:cNvCxnSpPr/>
          <p:nvPr userDrawn="1"/>
        </p:nvCxnSpPr>
        <p:spPr>
          <a:xfrm>
            <a:off x="11761724" y="8651194"/>
            <a:ext cx="4935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Espace réservé pour une image  2">
            <a:extLst>
              <a:ext uri="{FF2B5EF4-FFF2-40B4-BE49-F238E27FC236}">
                <a16:creationId xmlns:a16="http://schemas.microsoft.com/office/drawing/2014/main" id="{36300282-BA06-B644-A81D-DBDE71144946}"/>
              </a:ext>
            </a:extLst>
          </p:cNvPr>
          <p:cNvSpPr>
            <a:spLocks noGrp="1"/>
          </p:cNvSpPr>
          <p:nvPr>
            <p:ph type="pic" sz="quarter" idx="15" hasCustomPrompt="1"/>
          </p:nvPr>
        </p:nvSpPr>
        <p:spPr>
          <a:xfrm>
            <a:off x="6280974" y="2113891"/>
            <a:ext cx="4935599" cy="3058849"/>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40" name="Espace réservé pour une image  2">
            <a:extLst>
              <a:ext uri="{FF2B5EF4-FFF2-40B4-BE49-F238E27FC236}">
                <a16:creationId xmlns:a16="http://schemas.microsoft.com/office/drawing/2014/main" id="{41042515-CD9C-6147-97B7-1B35E5C31CE4}"/>
              </a:ext>
            </a:extLst>
          </p:cNvPr>
          <p:cNvSpPr>
            <a:spLocks noGrp="1"/>
          </p:cNvSpPr>
          <p:nvPr>
            <p:ph type="pic" sz="quarter" idx="18" hasCustomPrompt="1"/>
          </p:nvPr>
        </p:nvSpPr>
        <p:spPr>
          <a:xfrm>
            <a:off x="650875" y="2148120"/>
            <a:ext cx="5087998" cy="3024626"/>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42" name="Espace réservé pour une image  2">
            <a:extLst>
              <a:ext uri="{FF2B5EF4-FFF2-40B4-BE49-F238E27FC236}">
                <a16:creationId xmlns:a16="http://schemas.microsoft.com/office/drawing/2014/main" id="{7B067BE6-E69F-0045-BCE5-A82B1F43714E}"/>
              </a:ext>
            </a:extLst>
          </p:cNvPr>
          <p:cNvSpPr>
            <a:spLocks noGrp="1"/>
          </p:cNvSpPr>
          <p:nvPr>
            <p:ph type="pic" sz="quarter" idx="19" hasCustomPrompt="1"/>
          </p:nvPr>
        </p:nvSpPr>
        <p:spPr>
          <a:xfrm>
            <a:off x="11760200" y="2113891"/>
            <a:ext cx="4935599" cy="3058849"/>
          </a:xfrm>
        </p:spPr>
        <p:txBody>
          <a:bodyPr anchor="ctr">
            <a:normAutofit/>
          </a:bodyPr>
          <a:lstStyle>
            <a:lvl1pPr marL="0" indent="0" algn="ctr">
              <a:buNone/>
              <a:defRPr sz="1200">
                <a:latin typeface="Arial" panose="020B0604020202020204" pitchFamily="34" charset="0"/>
                <a:cs typeface="Arial" panose="020B0604020202020204" pitchFamily="34" charset="0"/>
              </a:defRPr>
            </a:lvl1pPr>
          </a:lstStyle>
          <a:p>
            <a:r>
              <a:rPr lang="fr-FR" err="1"/>
              <a:t>Your</a:t>
            </a:r>
            <a:r>
              <a:rPr lang="fr-FR"/>
              <a:t> </a:t>
            </a:r>
            <a:r>
              <a:rPr lang="fr-FR" err="1"/>
              <a:t>picutre</a:t>
            </a:r>
            <a:r>
              <a:rPr lang="fr-FR"/>
              <a:t> </a:t>
            </a:r>
            <a:r>
              <a:rPr lang="fr-FR" err="1"/>
              <a:t>here</a:t>
            </a:r>
            <a:endParaRPr lang="fr-FR"/>
          </a:p>
        </p:txBody>
      </p:sp>
      <p:sp>
        <p:nvSpPr>
          <p:cNvPr id="22" name="Espace réservé du texte 14">
            <a:extLst>
              <a:ext uri="{FF2B5EF4-FFF2-40B4-BE49-F238E27FC236}">
                <a16:creationId xmlns:a16="http://schemas.microsoft.com/office/drawing/2014/main" id="{ACC758B3-A145-F84D-888B-0DE33EA719CD}"/>
              </a:ext>
            </a:extLst>
          </p:cNvPr>
          <p:cNvSpPr>
            <a:spLocks noGrp="1"/>
          </p:cNvSpPr>
          <p:nvPr>
            <p:ph type="body" sz="quarter" idx="10" hasCustomPrompt="1"/>
          </p:nvPr>
        </p:nvSpPr>
        <p:spPr>
          <a:xfrm>
            <a:off x="650875" y="650875"/>
            <a:ext cx="7372348" cy="577081"/>
          </a:xfrm>
        </p:spPr>
        <p:txBody>
          <a:bodyPr lIns="0" tIns="0" rIns="0" bIns="0">
            <a:spAutoFit/>
          </a:bodyPr>
          <a:lstStyle>
            <a:lvl1pPr marL="0" indent="0">
              <a:lnSpc>
                <a:spcPts val="4500"/>
              </a:lnSpc>
              <a:spcBef>
                <a:spcPts val="0"/>
              </a:spcBef>
              <a:buNone/>
              <a:defRPr sz="4400" b="0" i="0">
                <a:latin typeface="Impact" panose="020B0806030902050204" pitchFamily="34" charset="0"/>
              </a:defRPr>
            </a:lvl1pPr>
          </a:lstStyle>
          <a:p>
            <a:pPr lvl="0"/>
            <a:r>
              <a:rPr lang="fr-FR"/>
              <a:t>TITLE = Impact 44pt</a:t>
            </a:r>
          </a:p>
        </p:txBody>
      </p:sp>
      <p:sp>
        <p:nvSpPr>
          <p:cNvPr id="18" name="Slide Number Placeholder 5">
            <a:extLst>
              <a:ext uri="{FF2B5EF4-FFF2-40B4-BE49-F238E27FC236}">
                <a16:creationId xmlns:a16="http://schemas.microsoft.com/office/drawing/2014/main" id="{1BDE584B-94E6-6C4F-B039-953F0C8B84EA}"/>
              </a:ext>
            </a:extLst>
          </p:cNvPr>
          <p:cNvSpPr>
            <a:spLocks noGrp="1"/>
          </p:cNvSpPr>
          <p:nvPr>
            <p:ph type="sldNum" sz="quarter" idx="4"/>
          </p:nvPr>
        </p:nvSpPr>
        <p:spPr>
          <a:xfrm>
            <a:off x="12791543" y="8872536"/>
            <a:ext cx="3903345" cy="193900"/>
          </a:xfrm>
          <a:prstGeom prst="rect">
            <a:avLst/>
          </a:prstGeom>
        </p:spPr>
        <p:txBody>
          <a:bodyPr vert="horz" lIns="91440" tIns="45720" rIns="91440" bIns="45720" rtlCol="0" anchor="ctr"/>
          <a:lstStyle>
            <a:lvl1pPr algn="r">
              <a:defRPr lang="fr-FR" sz="1400" b="0" i="0" kern="1200" smtClean="0">
                <a:solidFill>
                  <a:schemeClr val="tx1"/>
                </a:solidFill>
                <a:latin typeface="Impact" panose="020B0806030902050204" pitchFamily="34" charset="0"/>
                <a:ea typeface="+mn-ea"/>
                <a:cs typeface="Arial" panose="020B0604020202020204" pitchFamily="34" charset="0"/>
              </a:defRPr>
            </a:lvl1pPr>
          </a:lstStyle>
          <a:p>
            <a:fld id="{0EDF5173-184C-1B4B-8899-5CD0872459C6}" type="slidenum">
              <a:rPr lang="fr-FR" smtClean="0"/>
              <a:pPr/>
              <a:t>‹N°›</a:t>
            </a:fld>
            <a:endParaRPr lang="fr-FR"/>
          </a:p>
        </p:txBody>
      </p:sp>
    </p:spTree>
    <p:extLst>
      <p:ext uri="{BB962C8B-B14F-4D97-AF65-F5344CB8AC3E}">
        <p14:creationId xmlns:p14="http://schemas.microsoft.com/office/powerpoint/2010/main" val="2004973526"/>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92689" y="519205"/>
            <a:ext cx="14962823" cy="1884938"/>
          </a:xfrm>
          <a:prstGeom prst="rect">
            <a:avLst/>
          </a:prstGeom>
        </p:spPr>
        <p:txBody>
          <a:bodyPr vert="horz" lIns="91440" tIns="45720" rIns="91440" bIns="45720" rtlCol="0" anchor="t">
            <a:normAutofit/>
          </a:bodyPr>
          <a:lstStyle/>
          <a:p>
            <a:r>
              <a:rPr lang="fr-FR"/>
              <a:t>Modifiez le style du titre</a:t>
            </a:r>
            <a:endParaRPr lang="en-US"/>
          </a:p>
        </p:txBody>
      </p:sp>
      <p:sp>
        <p:nvSpPr>
          <p:cNvPr id="3" name="Text Placeholder 2"/>
          <p:cNvSpPr>
            <a:spLocks noGrp="1"/>
          </p:cNvSpPr>
          <p:nvPr>
            <p:ph type="body" idx="1"/>
          </p:nvPr>
        </p:nvSpPr>
        <p:spPr>
          <a:xfrm>
            <a:off x="1192689" y="2596022"/>
            <a:ext cx="14962823" cy="61875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extLst>
      <p:ext uri="{BB962C8B-B14F-4D97-AF65-F5344CB8AC3E}">
        <p14:creationId xmlns:p14="http://schemas.microsoft.com/office/powerpoint/2010/main" val="3545017351"/>
      </p:ext>
    </p:extLst>
  </p:cSld>
  <p:clrMap bg1="lt1" tx1="dk1" bg2="lt2" tx2="dk2" accent1="accent1" accent2="accent2" accent3="accent3" accent4="accent4" accent5="accent5" accent6="accent6" hlink="hlink" folHlink="folHlink"/>
  <p:sldLayoutIdLst>
    <p:sldLayoutId id="2147483683" r:id="rId1"/>
    <p:sldLayoutId id="2147483685" r:id="rId2"/>
    <p:sldLayoutId id="2147483681" r:id="rId3"/>
    <p:sldLayoutId id="2147483673" r:id="rId4"/>
    <p:sldLayoutId id="2147483674" r:id="rId5"/>
    <p:sldLayoutId id="2147483676" r:id="rId6"/>
    <p:sldLayoutId id="2147483661" r:id="rId7"/>
    <p:sldLayoutId id="2147483675" r:id="rId8"/>
    <p:sldLayoutId id="2147483682" r:id="rId9"/>
    <p:sldLayoutId id="2147483678" r:id="rId10"/>
    <p:sldLayoutId id="2147483677" r:id="rId11"/>
    <p:sldLayoutId id="2147483679" r:id="rId12"/>
    <p:sldLayoutId id="2147483680" r:id="rId13"/>
    <p:sldLayoutId id="2147483684" r:id="rId14"/>
  </p:sldLayoutIdLst>
  <p:hf hdr="0" dt="0"/>
  <p:txStyles>
    <p:titleStyle>
      <a:lvl1pPr algn="l" defTabSz="1300277" rtl="0" eaLnBrk="1" latinLnBrk="0" hangingPunct="1">
        <a:lnSpc>
          <a:spcPts val="10000"/>
        </a:lnSpc>
        <a:spcBef>
          <a:spcPct val="0"/>
        </a:spcBef>
        <a:buNone/>
        <a:defRPr sz="8000" b="0" i="0" kern="1200">
          <a:solidFill>
            <a:schemeClr val="tx1"/>
          </a:solidFill>
          <a:latin typeface="Impact" panose="020B0806030902050204" pitchFamily="34" charset="0"/>
          <a:ea typeface="+mj-ea"/>
          <a:cs typeface="+mj-cs"/>
        </a:defRPr>
      </a:lvl1pPr>
    </p:titleStyle>
    <p:bodyStyle>
      <a:lvl1pPr marL="325069" indent="-325069" algn="l" defTabSz="1300277" rtl="0" eaLnBrk="1" latinLnBrk="0" hangingPunct="1">
        <a:lnSpc>
          <a:spcPct val="90000"/>
        </a:lnSpc>
        <a:spcBef>
          <a:spcPts val="1422"/>
        </a:spcBef>
        <a:buFont typeface="Arial" panose="020B0604020202020204" pitchFamily="34" charset="0"/>
        <a:buChar char="•"/>
        <a:defRPr sz="2200" b="1"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277" rtl="0" eaLnBrk="1" latinLnBrk="0" hangingPunct="1">
        <a:defRPr sz="2560" kern="1200">
          <a:solidFill>
            <a:schemeClr val="tx1"/>
          </a:solidFill>
          <a:latin typeface="+mn-lt"/>
          <a:ea typeface="+mn-ea"/>
          <a:cs typeface="+mn-cs"/>
        </a:defRPr>
      </a:lvl1pPr>
      <a:lvl2pPr marL="650138" algn="l" defTabSz="1300277" rtl="0" eaLnBrk="1" latinLnBrk="0" hangingPunct="1">
        <a:defRPr sz="2560" kern="1200">
          <a:solidFill>
            <a:schemeClr val="tx1"/>
          </a:solidFill>
          <a:latin typeface="+mn-lt"/>
          <a:ea typeface="+mn-ea"/>
          <a:cs typeface="+mn-cs"/>
        </a:defRPr>
      </a:lvl2pPr>
      <a:lvl3pPr marL="1300277" algn="l" defTabSz="1300277" rtl="0" eaLnBrk="1" latinLnBrk="0" hangingPunct="1">
        <a:defRPr sz="2560" kern="1200">
          <a:solidFill>
            <a:schemeClr val="tx1"/>
          </a:solidFill>
          <a:latin typeface="+mn-lt"/>
          <a:ea typeface="+mn-ea"/>
          <a:cs typeface="+mn-cs"/>
        </a:defRPr>
      </a:lvl3pPr>
      <a:lvl4pPr marL="1950415" algn="l" defTabSz="1300277" rtl="0" eaLnBrk="1" latinLnBrk="0" hangingPunct="1">
        <a:defRPr sz="2560" kern="1200">
          <a:solidFill>
            <a:schemeClr val="tx1"/>
          </a:solidFill>
          <a:latin typeface="+mn-lt"/>
          <a:ea typeface="+mn-ea"/>
          <a:cs typeface="+mn-cs"/>
        </a:defRPr>
      </a:lvl4pPr>
      <a:lvl5pPr marL="2600554" algn="l" defTabSz="1300277" rtl="0" eaLnBrk="1" latinLnBrk="0" hangingPunct="1">
        <a:defRPr sz="2560" kern="1200">
          <a:solidFill>
            <a:schemeClr val="tx1"/>
          </a:solidFill>
          <a:latin typeface="+mn-lt"/>
          <a:ea typeface="+mn-ea"/>
          <a:cs typeface="+mn-cs"/>
        </a:defRPr>
      </a:lvl5pPr>
      <a:lvl6pPr marL="3250692" algn="l" defTabSz="1300277" rtl="0" eaLnBrk="1" latinLnBrk="0" hangingPunct="1">
        <a:defRPr sz="2560" kern="1200">
          <a:solidFill>
            <a:schemeClr val="tx1"/>
          </a:solidFill>
          <a:latin typeface="+mn-lt"/>
          <a:ea typeface="+mn-ea"/>
          <a:cs typeface="+mn-cs"/>
        </a:defRPr>
      </a:lvl6pPr>
      <a:lvl7pPr marL="3900830" algn="l" defTabSz="1300277" rtl="0" eaLnBrk="1" latinLnBrk="0" hangingPunct="1">
        <a:defRPr sz="2560" kern="1200">
          <a:solidFill>
            <a:schemeClr val="tx1"/>
          </a:solidFill>
          <a:latin typeface="+mn-lt"/>
          <a:ea typeface="+mn-ea"/>
          <a:cs typeface="+mn-cs"/>
        </a:defRPr>
      </a:lvl7pPr>
      <a:lvl8pPr marL="4550969" algn="l" defTabSz="1300277" rtl="0" eaLnBrk="1" latinLnBrk="0" hangingPunct="1">
        <a:defRPr sz="2560" kern="1200">
          <a:solidFill>
            <a:schemeClr val="tx1"/>
          </a:solidFill>
          <a:latin typeface="+mn-lt"/>
          <a:ea typeface="+mn-ea"/>
          <a:cs typeface="+mn-cs"/>
        </a:defRPr>
      </a:lvl8pPr>
      <a:lvl9pPr marL="5201107" algn="l" defTabSz="1300277"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17B99828-1746-704C-8C62-1B2BD8DEFCAB}"/>
              </a:ext>
            </a:extLst>
          </p:cNvPr>
          <p:cNvSpPr>
            <a:spLocks noGrp="1"/>
          </p:cNvSpPr>
          <p:nvPr>
            <p:ph type="body" sz="quarter" idx="11"/>
          </p:nvPr>
        </p:nvSpPr>
        <p:spPr/>
        <p:txBody>
          <a:bodyPr/>
          <a:lstStyle/>
          <a:p>
            <a:r>
              <a:rPr lang="fr-FR" dirty="0"/>
              <a:t>21.01.2026</a:t>
            </a:r>
          </a:p>
        </p:txBody>
      </p:sp>
      <p:sp>
        <p:nvSpPr>
          <p:cNvPr id="4" name="Titre 3">
            <a:extLst>
              <a:ext uri="{FF2B5EF4-FFF2-40B4-BE49-F238E27FC236}">
                <a16:creationId xmlns:a16="http://schemas.microsoft.com/office/drawing/2014/main" id="{05489067-B4BB-3940-9111-020DB43CB77B}"/>
              </a:ext>
            </a:extLst>
          </p:cNvPr>
          <p:cNvSpPr>
            <a:spLocks noGrp="1"/>
          </p:cNvSpPr>
          <p:nvPr>
            <p:ph type="title"/>
          </p:nvPr>
        </p:nvSpPr>
        <p:spPr>
          <a:xfrm>
            <a:off x="0" y="431934"/>
            <a:ext cx="8421329" cy="5221942"/>
          </a:xfrm>
        </p:spPr>
        <p:txBody>
          <a:bodyPr/>
          <a:lstStyle/>
          <a:p>
            <a:r>
              <a:rPr lang="fr-FR" sz="7200" dirty="0"/>
              <a:t>Présentation des activités d'éducation et de sensibilisation 2025 </a:t>
            </a:r>
          </a:p>
        </p:txBody>
      </p:sp>
      <p:sp>
        <p:nvSpPr>
          <p:cNvPr id="5" name="Espace réservé du texte 2">
            <a:extLst>
              <a:ext uri="{FF2B5EF4-FFF2-40B4-BE49-F238E27FC236}">
                <a16:creationId xmlns:a16="http://schemas.microsoft.com/office/drawing/2014/main" id="{189976BD-9371-8B3A-B011-6C6D4C31AF68}"/>
              </a:ext>
            </a:extLst>
          </p:cNvPr>
          <p:cNvSpPr txBox="1">
            <a:spLocks/>
          </p:cNvSpPr>
          <p:nvPr/>
        </p:nvSpPr>
        <p:spPr>
          <a:xfrm>
            <a:off x="9663358" y="530788"/>
            <a:ext cx="7240685" cy="3404009"/>
          </a:xfrm>
          <a:prstGeom prst="rect">
            <a:avLst/>
          </a:prstGeom>
        </p:spPr>
        <p:txBody>
          <a:bodyPr vert="horz" wrap="square" lIns="0" tIns="0" rIns="0" bIns="0" rtlCol="0">
            <a:spAutoFit/>
          </a:bodyPr>
          <a:lstStyle>
            <a:lvl1pPr marL="0" indent="0" algn="r" defTabSz="1300277" rtl="0" eaLnBrk="1" latinLnBrk="0" hangingPunct="1">
              <a:lnSpc>
                <a:spcPct val="90000"/>
              </a:lnSpc>
              <a:spcBef>
                <a:spcPts val="1422"/>
              </a:spcBef>
              <a:buFont typeface="Arial" panose="020B0604020202020204" pitchFamily="34" charset="0"/>
              <a:buNone/>
              <a:defRPr sz="2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algn="l"/>
            <a:r>
              <a:rPr lang="fr-FR" dirty="0">
                <a:solidFill>
                  <a:schemeClr val="bg1"/>
                </a:solidFill>
              </a:rPr>
              <a:t>Sommaire</a:t>
            </a:r>
          </a:p>
          <a:p>
            <a:pPr algn="l"/>
            <a:endParaRPr lang="fr-FR" dirty="0">
              <a:solidFill>
                <a:schemeClr val="bg1"/>
              </a:solidFill>
            </a:endParaRPr>
          </a:p>
          <a:p>
            <a:pPr marL="457200" indent="-457200" algn="l">
              <a:buFont typeface="+mj-lt"/>
              <a:buAutoNum type="arabicPeriod"/>
            </a:pPr>
            <a:r>
              <a:rPr lang="fr-FR" dirty="0">
                <a:solidFill>
                  <a:schemeClr val="bg1"/>
                </a:solidFill>
              </a:rPr>
              <a:t>Sommaire des activités menées</a:t>
            </a:r>
          </a:p>
          <a:p>
            <a:pPr marL="457200" indent="-457200" algn="l">
              <a:buFont typeface="+mj-lt"/>
              <a:buAutoNum type="arabicPeriod"/>
            </a:pPr>
            <a:r>
              <a:rPr lang="fr-FR" dirty="0">
                <a:solidFill>
                  <a:schemeClr val="bg1"/>
                </a:solidFill>
              </a:rPr>
              <a:t>Développements et mises à jour du CHM</a:t>
            </a:r>
          </a:p>
          <a:p>
            <a:pPr marL="457200" indent="-457200" algn="l">
              <a:buFont typeface="+mj-lt"/>
              <a:buAutoNum type="arabicPeriod"/>
            </a:pPr>
            <a:r>
              <a:rPr lang="en-GB" dirty="0" err="1">
                <a:solidFill>
                  <a:schemeClr val="bg1"/>
                </a:solidFill>
              </a:rPr>
              <a:t>Partenariats</a:t>
            </a:r>
            <a:r>
              <a:rPr lang="en-GB" dirty="0">
                <a:solidFill>
                  <a:schemeClr val="bg1"/>
                </a:solidFill>
              </a:rPr>
              <a:t> et collaborations</a:t>
            </a:r>
          </a:p>
          <a:p>
            <a:pPr marL="457200" indent="-457200" algn="l">
              <a:buFont typeface="+mj-lt"/>
              <a:buAutoNum type="arabicPeriod"/>
            </a:pPr>
            <a:r>
              <a:rPr lang="fr-FR" dirty="0">
                <a:solidFill>
                  <a:schemeClr val="bg1"/>
                </a:solidFill>
              </a:rPr>
              <a:t>Défis rencontrés et leçons apprises</a:t>
            </a:r>
          </a:p>
          <a:p>
            <a:pPr marL="457200" indent="-457200" algn="l">
              <a:buFont typeface="+mj-lt"/>
              <a:buAutoNum type="arabicPeriod"/>
            </a:pPr>
            <a:r>
              <a:rPr lang="fr-FR" dirty="0">
                <a:solidFill>
                  <a:schemeClr val="bg1"/>
                </a:solidFill>
              </a:rPr>
              <a:t>Perspectives et prochaines étapes pour le CHM</a:t>
            </a:r>
          </a:p>
        </p:txBody>
      </p:sp>
      <p:sp>
        <p:nvSpPr>
          <p:cNvPr id="7" name="Espace réservé du texte 1">
            <a:extLst>
              <a:ext uri="{FF2B5EF4-FFF2-40B4-BE49-F238E27FC236}">
                <a16:creationId xmlns:a16="http://schemas.microsoft.com/office/drawing/2014/main" id="{E1979A94-855F-CD7A-DFE1-B3AC2122724B}"/>
              </a:ext>
            </a:extLst>
          </p:cNvPr>
          <p:cNvSpPr txBox="1">
            <a:spLocks/>
          </p:cNvSpPr>
          <p:nvPr/>
        </p:nvSpPr>
        <p:spPr>
          <a:xfrm>
            <a:off x="397784" y="5158278"/>
            <a:ext cx="4492913" cy="1688667"/>
          </a:xfrm>
          <a:prstGeom prst="rect">
            <a:avLst/>
          </a:prstGeom>
        </p:spPr>
        <p:txBody>
          <a:bodyPr vert="horz" lIns="0" tIns="0" rIns="0" bIns="0" rtlCol="0">
            <a:spAutoFit/>
          </a:bodyPr>
          <a:lstStyle>
            <a:lvl1pPr marL="0" indent="0" algn="l" defTabSz="1300277" rtl="0" eaLnBrk="1" latinLnBrk="0" hangingPunct="1">
              <a:lnSpc>
                <a:spcPct val="90000"/>
              </a:lnSpc>
              <a:spcBef>
                <a:spcPts val="1422"/>
              </a:spcBef>
              <a:buFont typeface="Arial" panose="020B0604020202020204" pitchFamily="34" charset="0"/>
              <a:buNone/>
              <a:defRPr sz="2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dirty="0"/>
              <a:t>TIEBRE Marie-Solange Epse RENSONNET</a:t>
            </a:r>
          </a:p>
          <a:p>
            <a:r>
              <a:rPr lang="fr-FR" dirty="0"/>
              <a:t>Gestionnaire CHM</a:t>
            </a:r>
          </a:p>
          <a:p>
            <a:r>
              <a:rPr lang="fr-FR" dirty="0"/>
              <a:t>Côte d’Ivoire</a:t>
            </a:r>
          </a:p>
        </p:txBody>
      </p:sp>
      <p:sp>
        <p:nvSpPr>
          <p:cNvPr id="10" name="AutoShape 2" descr="Aperçu de l’image">
            <a:extLst>
              <a:ext uri="{FF2B5EF4-FFF2-40B4-BE49-F238E27FC236}">
                <a16:creationId xmlns:a16="http://schemas.microsoft.com/office/drawing/2014/main" id="{D727C672-0066-28FC-31D4-1F268524A63B}"/>
              </a:ext>
            </a:extLst>
          </p:cNvPr>
          <p:cNvSpPr>
            <a:spLocks noChangeAspect="1" noChangeArrowheads="1"/>
          </p:cNvSpPr>
          <p:nvPr/>
        </p:nvSpPr>
        <p:spPr bwMode="auto">
          <a:xfrm>
            <a:off x="8521700" y="47228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CI"/>
          </a:p>
        </p:txBody>
      </p:sp>
      <p:pic>
        <p:nvPicPr>
          <p:cNvPr id="14" name="Image 13" descr="Une image contenant habits, personne, plein air, arbre&#10;&#10;Le contenu généré par l’IA peut être incorrect.">
            <a:extLst>
              <a:ext uri="{FF2B5EF4-FFF2-40B4-BE49-F238E27FC236}">
                <a16:creationId xmlns:a16="http://schemas.microsoft.com/office/drawing/2014/main" id="{B897F6DA-0B84-8CBF-35EE-98F19475CE06}"/>
              </a:ext>
            </a:extLst>
          </p:cNvPr>
          <p:cNvPicPr>
            <a:picLocks noChangeAspect="1"/>
          </p:cNvPicPr>
          <p:nvPr/>
        </p:nvPicPr>
        <p:blipFill>
          <a:blip r:embed="rId2"/>
          <a:stretch>
            <a:fillRect/>
          </a:stretch>
        </p:blipFill>
        <p:spPr>
          <a:xfrm>
            <a:off x="5778500" y="5027613"/>
            <a:ext cx="6096000" cy="4572000"/>
          </a:xfrm>
          <a:prstGeom prst="rect">
            <a:avLst/>
          </a:prstGeom>
        </p:spPr>
      </p:pic>
    </p:spTree>
    <p:extLst>
      <p:ext uri="{BB962C8B-B14F-4D97-AF65-F5344CB8AC3E}">
        <p14:creationId xmlns:p14="http://schemas.microsoft.com/office/powerpoint/2010/main" val="3188803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5D0C63D3-D0C5-5F47-969D-5845085B1F82}"/>
              </a:ext>
            </a:extLst>
          </p:cNvPr>
          <p:cNvSpPr>
            <a:spLocks noGrp="1"/>
          </p:cNvSpPr>
          <p:nvPr>
            <p:ph type="body" sz="quarter" idx="11"/>
          </p:nvPr>
        </p:nvSpPr>
        <p:spPr>
          <a:xfrm>
            <a:off x="650874" y="2139179"/>
            <a:ext cx="7372349" cy="307777"/>
          </a:xfrm>
        </p:spPr>
        <p:txBody>
          <a:bodyPr/>
          <a:lstStyle/>
          <a:p>
            <a:r>
              <a:rPr lang="en-US" dirty="0"/>
              <a:t>Deux </a:t>
            </a:r>
            <a:r>
              <a:rPr lang="en-US" dirty="0" err="1"/>
              <a:t>projets</a:t>
            </a:r>
            <a:r>
              <a:rPr lang="en-US" dirty="0"/>
              <a:t> CHM </a:t>
            </a:r>
            <a:r>
              <a:rPr lang="en-US" dirty="0" err="1"/>
              <a:t>ont</a:t>
            </a:r>
            <a:r>
              <a:rPr lang="en-US" dirty="0"/>
              <a:t> </a:t>
            </a:r>
            <a:r>
              <a:rPr lang="en-US" dirty="0" err="1"/>
              <a:t>été</a:t>
            </a:r>
            <a:r>
              <a:rPr lang="en-US" dirty="0"/>
              <a:t> </a:t>
            </a:r>
            <a:r>
              <a:rPr lang="en-US" dirty="0" err="1"/>
              <a:t>obtenus</a:t>
            </a:r>
            <a:endParaRPr lang="en-US" dirty="0"/>
          </a:p>
        </p:txBody>
      </p:sp>
      <p:sp>
        <p:nvSpPr>
          <p:cNvPr id="6" name="Espace réservé du numéro de diapositive 5">
            <a:extLst>
              <a:ext uri="{FF2B5EF4-FFF2-40B4-BE49-F238E27FC236}">
                <a16:creationId xmlns:a16="http://schemas.microsoft.com/office/drawing/2014/main" id="{41DA7E39-E8EC-9D4A-8E64-64A22D90E29B}"/>
              </a:ext>
            </a:extLst>
          </p:cNvPr>
          <p:cNvSpPr>
            <a:spLocks noGrp="1"/>
          </p:cNvSpPr>
          <p:nvPr>
            <p:ph type="sldNum" sz="quarter" idx="4"/>
          </p:nvPr>
        </p:nvSpPr>
        <p:spPr/>
        <p:txBody>
          <a:bodyPr/>
          <a:lstStyle/>
          <a:p>
            <a:fld id="{0EDF5173-184C-1B4B-8899-5CD0872459C6}" type="slidenum">
              <a:rPr lang="fr-FR" smtClean="0"/>
              <a:pPr/>
              <a:t>2</a:t>
            </a:fld>
            <a:endParaRPr lang="fr-FR"/>
          </a:p>
        </p:txBody>
      </p:sp>
      <p:sp>
        <p:nvSpPr>
          <p:cNvPr id="14" name="Espace réservé du texte 6">
            <a:extLst>
              <a:ext uri="{FF2B5EF4-FFF2-40B4-BE49-F238E27FC236}">
                <a16:creationId xmlns:a16="http://schemas.microsoft.com/office/drawing/2014/main" id="{953A4FCF-9399-F1C0-FFD9-0D5E99243EA0}"/>
              </a:ext>
            </a:extLst>
          </p:cNvPr>
          <p:cNvSpPr>
            <a:spLocks noGrp="1"/>
          </p:cNvSpPr>
          <p:nvPr>
            <p:ph type="body" sz="quarter" idx="10"/>
          </p:nvPr>
        </p:nvSpPr>
        <p:spPr>
          <a:xfrm>
            <a:off x="650874" y="650875"/>
            <a:ext cx="8023225" cy="577081"/>
          </a:xfrm>
        </p:spPr>
        <p:txBody>
          <a:bodyPr>
            <a:noAutofit/>
          </a:bodyPr>
          <a:lstStyle/>
          <a:p>
            <a:pPr marL="457200" indent="-457200">
              <a:buFont typeface="+mj-lt"/>
              <a:buAutoNum type="arabicPeriod"/>
            </a:pPr>
            <a:r>
              <a:rPr lang="fr-FR" sz="3200" dirty="0"/>
              <a:t>Sommaire des activités menées</a:t>
            </a:r>
          </a:p>
        </p:txBody>
      </p:sp>
      <p:sp>
        <p:nvSpPr>
          <p:cNvPr id="5" name="Espace réservé du texte 2">
            <a:extLst>
              <a:ext uri="{FF2B5EF4-FFF2-40B4-BE49-F238E27FC236}">
                <a16:creationId xmlns:a16="http://schemas.microsoft.com/office/drawing/2014/main" id="{AB7019BB-5FA6-A9A5-6E90-7931AF59506C}"/>
              </a:ext>
            </a:extLst>
          </p:cNvPr>
          <p:cNvSpPr txBox="1">
            <a:spLocks/>
          </p:cNvSpPr>
          <p:nvPr/>
        </p:nvSpPr>
        <p:spPr>
          <a:xfrm>
            <a:off x="650874" y="3106197"/>
            <a:ext cx="7372349" cy="3539430"/>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b="1" dirty="0"/>
              <a:t>Projet 1 : Assurer la survie des chimpanzés (Pan troglodytes </a:t>
            </a:r>
            <a:r>
              <a:rPr lang="fr-FR" b="1" dirty="0" err="1"/>
              <a:t>verus</a:t>
            </a:r>
            <a:r>
              <a:rPr lang="fr-FR" b="1" dirty="0"/>
              <a:t>) de la Reserve du Haut-Bandama de Côte d’Ivoire à partir d’un engagement communautaire visant la restauration et l’interconnexion des habitats</a:t>
            </a:r>
          </a:p>
          <a:p>
            <a:endParaRPr lang="fr-FR" dirty="0"/>
          </a:p>
          <a:p>
            <a:r>
              <a:rPr lang="fr-CI" dirty="0"/>
              <a:t>Promoteur du projet : </a:t>
            </a:r>
            <a:r>
              <a:rPr lang="fr-FR" dirty="0"/>
              <a:t>Dr. </a:t>
            </a:r>
            <a:r>
              <a:rPr lang="fr-FR" dirty="0" err="1"/>
              <a:t>Dolourou</a:t>
            </a:r>
            <a:r>
              <a:rPr lang="fr-FR" dirty="0"/>
              <a:t> SILUÉ, Chercheur au Centre de Recherche en Ecologie (CRE). e-mail : dolourou2015@gmail.com </a:t>
            </a:r>
          </a:p>
          <a:p>
            <a:endParaRPr lang="fr-FR" dirty="0"/>
          </a:p>
          <a:p>
            <a:r>
              <a:rPr lang="fr-FR" dirty="0"/>
              <a:t>Durée du projet : 6 mois (d’août 2025 à janvier 2026)  </a:t>
            </a:r>
            <a:endParaRPr lang="en-BE" dirty="0"/>
          </a:p>
        </p:txBody>
      </p:sp>
      <p:sp>
        <p:nvSpPr>
          <p:cNvPr id="7" name="Espace réservé du texte 2">
            <a:extLst>
              <a:ext uri="{FF2B5EF4-FFF2-40B4-BE49-F238E27FC236}">
                <a16:creationId xmlns:a16="http://schemas.microsoft.com/office/drawing/2014/main" id="{CCB65E69-E713-E086-B3BB-37797F304F05}"/>
              </a:ext>
            </a:extLst>
          </p:cNvPr>
          <p:cNvSpPr txBox="1">
            <a:spLocks/>
          </p:cNvSpPr>
          <p:nvPr/>
        </p:nvSpPr>
        <p:spPr>
          <a:xfrm>
            <a:off x="9322539" y="1636212"/>
            <a:ext cx="7372349" cy="4231928"/>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b="1" dirty="0"/>
              <a:t>Projet 2 : Santé et Mycotoxines, des moisissures pour protéger nos cultures et notre santé dans la région du Poro en Côte d’Ivoire. </a:t>
            </a:r>
          </a:p>
          <a:p>
            <a:endParaRPr lang="fr-FR" dirty="0"/>
          </a:p>
          <a:p>
            <a:r>
              <a:rPr lang="fr-CI" dirty="0"/>
              <a:t>Promoteur du projet : Dr. </a:t>
            </a:r>
            <a:r>
              <a:rPr lang="fr-FR" dirty="0"/>
              <a:t>MANIZAN Ama </a:t>
            </a:r>
            <a:r>
              <a:rPr lang="fr-FR" dirty="0" err="1"/>
              <a:t>Lethicia</a:t>
            </a:r>
            <a:r>
              <a:rPr lang="fr-FR" dirty="0"/>
              <a:t>, Enseignant-Chercheur à l’Université Nangui Abrogoua de Côte d’Ivoire, Tel : +225 0709288604/0151716464, courriel : manizanlethicia@yahoo.fr </a:t>
            </a:r>
          </a:p>
          <a:p>
            <a:endParaRPr lang="fr-FR" dirty="0"/>
          </a:p>
          <a:p>
            <a:r>
              <a:rPr lang="fr-FR" dirty="0"/>
              <a:t>Durée : 5 semaines (10 novembre au 14 décembre 2025)</a:t>
            </a:r>
          </a:p>
          <a:p>
            <a:endParaRPr lang="fr-FR" dirty="0"/>
          </a:p>
          <a:p>
            <a:r>
              <a:rPr lang="fr-FR" dirty="0"/>
              <a:t>Montant sollicité : 2 995,64 euros</a:t>
            </a:r>
            <a:endParaRPr lang="en-BE" dirty="0"/>
          </a:p>
        </p:txBody>
      </p:sp>
    </p:spTree>
    <p:extLst>
      <p:ext uri="{BB962C8B-B14F-4D97-AF65-F5344CB8AC3E}">
        <p14:creationId xmlns:p14="http://schemas.microsoft.com/office/powerpoint/2010/main" val="1620626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DB633-381A-FAD2-1F01-F3844EA98765}"/>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D5C8807D-FDD5-5C83-E9D1-8EF586BE4BDE}"/>
              </a:ext>
            </a:extLst>
          </p:cNvPr>
          <p:cNvSpPr>
            <a:spLocks noGrp="1"/>
          </p:cNvSpPr>
          <p:nvPr>
            <p:ph type="body" sz="quarter" idx="11"/>
          </p:nvPr>
        </p:nvSpPr>
        <p:spPr>
          <a:xfrm>
            <a:off x="650874" y="1490996"/>
            <a:ext cx="7372349" cy="5078313"/>
          </a:xfrm>
        </p:spPr>
        <p:txBody>
          <a:bodyPr/>
          <a:lstStyle/>
          <a:p>
            <a:r>
              <a:rPr lang="fr-FR" b="1" dirty="0"/>
              <a:t>Hypothèse du projet </a:t>
            </a:r>
            <a:r>
              <a:rPr lang="fr-FR" dirty="0"/>
              <a:t>: il est possible d’assurer la survie des chimpanzés, en suscitant un engagement communautaire pour restaurer les habitats naturels et créer une matrice interconnectée des fragments isolés des forêts-savanes.  </a:t>
            </a:r>
          </a:p>
          <a:p>
            <a:pPr marL="0" indent="0">
              <a:buNone/>
            </a:pPr>
            <a:endParaRPr lang="fr-FR" b="1" dirty="0"/>
          </a:p>
          <a:p>
            <a:pPr marL="0" indent="0">
              <a:buNone/>
            </a:pPr>
            <a:r>
              <a:rPr lang="fr-FR" b="1" dirty="0"/>
              <a:t>Objectifs spécifiques </a:t>
            </a:r>
            <a:r>
              <a:rPr lang="fr-FR" dirty="0"/>
              <a:t>: </a:t>
            </a:r>
          </a:p>
          <a:p>
            <a:r>
              <a:rPr lang="fr-FR" dirty="0"/>
              <a:t>1- enrichir en trois mois, la perception des membres de 9 coopératives agricoles concernant la valeur écologique des chimpanzés et susciter leur engagement dans la restauration et l’interconnexion des habitats pour assurer la survie de ces primates  </a:t>
            </a:r>
          </a:p>
          <a:p>
            <a:r>
              <a:rPr lang="fr-FR" dirty="0"/>
              <a:t>2- fédérer en trois mois, les efforts des 9 coopératives agricoles et de l’OIPR pour restaurer 10 hectares de forêts dégradés et construire 12 corridors migratoires pour les chimpanzés</a:t>
            </a:r>
            <a:endParaRPr lang="en-BE" dirty="0"/>
          </a:p>
        </p:txBody>
      </p:sp>
      <p:sp>
        <p:nvSpPr>
          <p:cNvPr id="6" name="Espace réservé du numéro de diapositive 5">
            <a:extLst>
              <a:ext uri="{FF2B5EF4-FFF2-40B4-BE49-F238E27FC236}">
                <a16:creationId xmlns:a16="http://schemas.microsoft.com/office/drawing/2014/main" id="{1A80929A-C389-EAF7-8F2B-67911440CCCD}"/>
              </a:ext>
            </a:extLst>
          </p:cNvPr>
          <p:cNvSpPr>
            <a:spLocks noGrp="1"/>
          </p:cNvSpPr>
          <p:nvPr>
            <p:ph type="sldNum" sz="quarter" idx="4"/>
          </p:nvPr>
        </p:nvSpPr>
        <p:spPr/>
        <p:txBody>
          <a:bodyPr/>
          <a:lstStyle/>
          <a:p>
            <a:fld id="{0EDF5173-184C-1B4B-8899-5CD0872459C6}" type="slidenum">
              <a:rPr lang="fr-FR" smtClean="0"/>
              <a:pPr/>
              <a:t>3</a:t>
            </a:fld>
            <a:endParaRPr lang="fr-FR"/>
          </a:p>
        </p:txBody>
      </p:sp>
      <p:sp>
        <p:nvSpPr>
          <p:cNvPr id="14" name="Espace réservé du texte 6">
            <a:extLst>
              <a:ext uri="{FF2B5EF4-FFF2-40B4-BE49-F238E27FC236}">
                <a16:creationId xmlns:a16="http://schemas.microsoft.com/office/drawing/2014/main" id="{46EA96D8-6B49-6F02-1306-670D391A61CD}"/>
              </a:ext>
            </a:extLst>
          </p:cNvPr>
          <p:cNvSpPr>
            <a:spLocks noGrp="1"/>
          </p:cNvSpPr>
          <p:nvPr>
            <p:ph type="body" sz="quarter" idx="10"/>
          </p:nvPr>
        </p:nvSpPr>
        <p:spPr>
          <a:xfrm>
            <a:off x="650874" y="650875"/>
            <a:ext cx="8023225" cy="577081"/>
          </a:xfrm>
        </p:spPr>
        <p:txBody>
          <a:bodyPr>
            <a:noAutofit/>
          </a:bodyPr>
          <a:lstStyle/>
          <a:p>
            <a:r>
              <a:rPr lang="fr-FR" sz="3200" dirty="0"/>
              <a:t>2. Développements Projet 1 </a:t>
            </a:r>
          </a:p>
          <a:p>
            <a:endParaRPr lang="fr-FR" sz="3200" dirty="0"/>
          </a:p>
        </p:txBody>
      </p:sp>
      <p:sp>
        <p:nvSpPr>
          <p:cNvPr id="18" name="Espace réservé du texte 2">
            <a:extLst>
              <a:ext uri="{FF2B5EF4-FFF2-40B4-BE49-F238E27FC236}">
                <a16:creationId xmlns:a16="http://schemas.microsoft.com/office/drawing/2014/main" id="{2F6866D4-32D3-D04B-9F5D-DA282F0A3E88}"/>
              </a:ext>
            </a:extLst>
          </p:cNvPr>
          <p:cNvSpPr txBox="1">
            <a:spLocks/>
          </p:cNvSpPr>
          <p:nvPr/>
        </p:nvSpPr>
        <p:spPr>
          <a:xfrm>
            <a:off x="9569532" y="1227956"/>
            <a:ext cx="7372349" cy="6347892"/>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b="1" dirty="0"/>
              <a:t>Objectif général</a:t>
            </a:r>
            <a:r>
              <a:rPr lang="fr-FR" dirty="0"/>
              <a:t> : Renforcer la sécurité sanitaire ainsi que la résilience des producteurs de céréales et oléagineux de Korhogo, à travers la sensibilisation aux risques liés à la présence de moisissures toxinogènes tout en soulignant l'importance des traitements adéquats avant et après la récolte pour réduire leurs toxines. </a:t>
            </a:r>
          </a:p>
          <a:p>
            <a:endParaRPr lang="fr-FR" dirty="0"/>
          </a:p>
          <a:p>
            <a:pPr marL="0" indent="0">
              <a:buNone/>
            </a:pPr>
            <a:r>
              <a:rPr lang="fr-FR" b="1" dirty="0"/>
              <a:t>Objectif(s) spécifique(s) : </a:t>
            </a:r>
          </a:p>
          <a:p>
            <a:r>
              <a:rPr lang="fr-FR" dirty="0"/>
              <a:t>1 : Sensibiliser les producteurs à la présence et aux risques des mycotoxines dans l’arachide, en expliquant leurs effets sur la santé humaine et animale. </a:t>
            </a:r>
          </a:p>
          <a:p>
            <a:r>
              <a:rPr lang="fr-FR" dirty="0"/>
              <a:t>2 : Expliquer l’origine nature des mycotoxines (les moisissures) et les conditions favorisant leur développement en champ et en post-récolte. </a:t>
            </a:r>
          </a:p>
          <a:p>
            <a:r>
              <a:rPr lang="fr-FR" dirty="0"/>
              <a:t>3 : Sensibiliser aux bonnes pratiques post-récolte (tri, séchage optimal, stockage hygiénique) pour limiter la prolifération fongique et la contamination. </a:t>
            </a:r>
          </a:p>
          <a:p>
            <a:r>
              <a:rPr lang="fr-FR" dirty="0"/>
              <a:t>4 : Initier à la lutte biologique en présentant le rôle et l’usage pratique des moisissures antagonistes pour protéger les cultures.</a:t>
            </a:r>
            <a:endParaRPr lang="en-BE" dirty="0"/>
          </a:p>
        </p:txBody>
      </p:sp>
      <p:sp>
        <p:nvSpPr>
          <p:cNvPr id="2" name="Espace réservé du texte 6">
            <a:extLst>
              <a:ext uri="{FF2B5EF4-FFF2-40B4-BE49-F238E27FC236}">
                <a16:creationId xmlns:a16="http://schemas.microsoft.com/office/drawing/2014/main" id="{35149E5A-0B0B-D615-C537-8AEB84CFCC20}"/>
              </a:ext>
            </a:extLst>
          </p:cNvPr>
          <p:cNvSpPr txBox="1">
            <a:spLocks/>
          </p:cNvSpPr>
          <p:nvPr/>
        </p:nvSpPr>
        <p:spPr>
          <a:xfrm>
            <a:off x="8779930" y="554990"/>
            <a:ext cx="8023225" cy="577081"/>
          </a:xfrm>
          <a:prstGeom prst="rect">
            <a:avLst/>
          </a:prstGeom>
        </p:spPr>
        <p:txBody>
          <a:bodyPr vert="horz" lIns="0" tIns="0" rIns="0" bIns="0" rtlCol="0">
            <a:noAutofit/>
          </a:bodyPr>
          <a:lstStyle>
            <a:lvl1pPr marL="0" indent="0" algn="l" defTabSz="1300277" rtl="0" eaLnBrk="1" latinLnBrk="0" hangingPunct="1">
              <a:lnSpc>
                <a:spcPts val="4500"/>
              </a:lnSpc>
              <a:spcBef>
                <a:spcPts val="0"/>
              </a:spcBef>
              <a:buFont typeface="Arial" panose="020B0604020202020204" pitchFamily="34" charset="0"/>
              <a:buNone/>
              <a:defRPr sz="4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sz="3200" dirty="0"/>
              <a:t>2. Développements Projet 2 </a:t>
            </a:r>
          </a:p>
          <a:p>
            <a:endParaRPr lang="fr-FR" sz="3200" dirty="0"/>
          </a:p>
        </p:txBody>
      </p:sp>
    </p:spTree>
    <p:extLst>
      <p:ext uri="{BB962C8B-B14F-4D97-AF65-F5344CB8AC3E}">
        <p14:creationId xmlns:p14="http://schemas.microsoft.com/office/powerpoint/2010/main" val="3284933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CD309-07BE-40FB-FAF0-023CA1CCA981}"/>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BE9B9187-17B8-B024-113A-D88690D55CED}"/>
              </a:ext>
            </a:extLst>
          </p:cNvPr>
          <p:cNvSpPr>
            <a:spLocks noGrp="1"/>
          </p:cNvSpPr>
          <p:nvPr>
            <p:ph type="body" sz="quarter" idx="11"/>
          </p:nvPr>
        </p:nvSpPr>
        <p:spPr>
          <a:xfrm>
            <a:off x="650874" y="1339497"/>
            <a:ext cx="7372349" cy="7425110"/>
          </a:xfrm>
        </p:spPr>
        <p:txBody>
          <a:bodyPr/>
          <a:lstStyle/>
          <a:p>
            <a:r>
              <a:rPr lang="fr-FR" b="1" dirty="0"/>
              <a:t>Jusqu’à ce jour, les activités clés (sensibilisation) du projet n’ont pas encore démarrer à cause des erreurs de virement effectué par le CEBioS. </a:t>
            </a:r>
            <a:r>
              <a:rPr lang="fr-FR" dirty="0"/>
              <a:t>  </a:t>
            </a:r>
          </a:p>
          <a:p>
            <a:pPr marL="0" indent="0">
              <a:buNone/>
            </a:pPr>
            <a:endParaRPr lang="fr-FR" b="1" dirty="0"/>
          </a:p>
          <a:p>
            <a:pPr marL="0" indent="0">
              <a:buNone/>
            </a:pPr>
            <a:r>
              <a:rPr lang="fr-FR" dirty="0"/>
              <a:t>ACTIVITÉ N°1 : mise en place de la logistique pour les 9 ateliers de l’éducation environnementale dans les neufs villages autour de la Réserve du Haut Bandama : (20 membres (3 femmes et 17 hommes) du staff national de surveillance (OIPR). 450 chefs de familles (405 hommes et 45 femmes) appartenant à 9 coopératives agricoles)</a:t>
            </a:r>
          </a:p>
          <a:p>
            <a:pPr marL="0" indent="0">
              <a:buNone/>
            </a:pPr>
            <a:endParaRPr lang="fr-FR" dirty="0"/>
          </a:p>
          <a:p>
            <a:pPr marL="0" indent="0">
              <a:buNone/>
            </a:pPr>
            <a:r>
              <a:rPr lang="fr-FR" dirty="0"/>
              <a:t>ACTIVITÉ N°2 : campagne de sensibilisation des communautés locales concernant : (i) l’importance des chimpanzés et (ii) le rôle capital que les humains pourraient jouer pour assurer la survie de cette espèce</a:t>
            </a:r>
          </a:p>
          <a:p>
            <a:pPr marL="0" indent="0">
              <a:buNone/>
            </a:pPr>
            <a:endParaRPr lang="fr-FR" dirty="0"/>
          </a:p>
          <a:p>
            <a:pPr marL="0" indent="0">
              <a:buNone/>
            </a:pPr>
            <a:r>
              <a:rPr lang="fr-FR" dirty="0"/>
              <a:t>ACTIVITÉ N°3 : </a:t>
            </a:r>
            <a:r>
              <a:rPr lang="fr-FR" dirty="0" err="1"/>
              <a:t>co-organiser</a:t>
            </a:r>
            <a:r>
              <a:rPr lang="fr-FR" dirty="0"/>
              <a:t> avec les 9 coopératives agricoles et l’OIPR la réhabilitation des habitats de la Réserve et construction des corridors migratoires</a:t>
            </a:r>
          </a:p>
          <a:p>
            <a:pPr marL="0" indent="0">
              <a:buNone/>
            </a:pPr>
            <a:endParaRPr lang="fr-FR" dirty="0"/>
          </a:p>
          <a:p>
            <a:pPr marL="0" indent="0">
              <a:buNone/>
            </a:pPr>
            <a:r>
              <a:rPr lang="fr-FR" dirty="0"/>
              <a:t>Taux d’exécution financière (0 %) Taux d’exécution physique ( 0%)</a:t>
            </a:r>
          </a:p>
          <a:p>
            <a:pPr marL="0" indent="0">
              <a:buNone/>
            </a:pPr>
            <a:endParaRPr lang="en-BE" dirty="0"/>
          </a:p>
        </p:txBody>
      </p:sp>
      <p:sp>
        <p:nvSpPr>
          <p:cNvPr id="6" name="Espace réservé du numéro de diapositive 5">
            <a:extLst>
              <a:ext uri="{FF2B5EF4-FFF2-40B4-BE49-F238E27FC236}">
                <a16:creationId xmlns:a16="http://schemas.microsoft.com/office/drawing/2014/main" id="{AF6DCE79-93F5-355A-F28D-4C1A9FFECBCB}"/>
              </a:ext>
            </a:extLst>
          </p:cNvPr>
          <p:cNvSpPr>
            <a:spLocks noGrp="1"/>
          </p:cNvSpPr>
          <p:nvPr>
            <p:ph type="sldNum" sz="quarter" idx="4"/>
          </p:nvPr>
        </p:nvSpPr>
        <p:spPr/>
        <p:txBody>
          <a:bodyPr/>
          <a:lstStyle/>
          <a:p>
            <a:fld id="{0EDF5173-184C-1B4B-8899-5CD0872459C6}" type="slidenum">
              <a:rPr lang="fr-FR" smtClean="0"/>
              <a:pPr/>
              <a:t>4</a:t>
            </a:fld>
            <a:endParaRPr lang="fr-FR"/>
          </a:p>
        </p:txBody>
      </p:sp>
      <p:sp>
        <p:nvSpPr>
          <p:cNvPr id="14" name="Espace réservé du texte 6">
            <a:extLst>
              <a:ext uri="{FF2B5EF4-FFF2-40B4-BE49-F238E27FC236}">
                <a16:creationId xmlns:a16="http://schemas.microsoft.com/office/drawing/2014/main" id="{6F52222D-FED0-DCF0-4DFB-D408F7331F45}"/>
              </a:ext>
            </a:extLst>
          </p:cNvPr>
          <p:cNvSpPr>
            <a:spLocks noGrp="1"/>
          </p:cNvSpPr>
          <p:nvPr>
            <p:ph type="body" sz="quarter" idx="10"/>
          </p:nvPr>
        </p:nvSpPr>
        <p:spPr>
          <a:xfrm>
            <a:off x="650874" y="650875"/>
            <a:ext cx="8023225" cy="577081"/>
          </a:xfrm>
        </p:spPr>
        <p:txBody>
          <a:bodyPr>
            <a:noAutofit/>
          </a:bodyPr>
          <a:lstStyle/>
          <a:p>
            <a:r>
              <a:rPr lang="fr-FR" sz="3200" dirty="0"/>
              <a:t>2. Développements Projet 1 (Suite) </a:t>
            </a:r>
          </a:p>
          <a:p>
            <a:endParaRPr lang="fr-FR" sz="3200" dirty="0"/>
          </a:p>
        </p:txBody>
      </p:sp>
      <p:sp>
        <p:nvSpPr>
          <p:cNvPr id="18" name="Espace réservé du texte 2">
            <a:extLst>
              <a:ext uri="{FF2B5EF4-FFF2-40B4-BE49-F238E27FC236}">
                <a16:creationId xmlns:a16="http://schemas.microsoft.com/office/drawing/2014/main" id="{108658EF-6A90-16D8-E696-BAF7D4908A2F}"/>
              </a:ext>
            </a:extLst>
          </p:cNvPr>
          <p:cNvSpPr txBox="1">
            <a:spLocks/>
          </p:cNvSpPr>
          <p:nvPr/>
        </p:nvSpPr>
        <p:spPr>
          <a:xfrm>
            <a:off x="9322539" y="1442104"/>
            <a:ext cx="7372349" cy="7430432"/>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sz="1500" b="1" dirty="0"/>
              <a:t>Le projet s’est déroulé dans cinq localités de la région du Poro : Korhogo (chef-lieu avec plus de 44000 habitants), les villages de </a:t>
            </a:r>
            <a:r>
              <a:rPr lang="fr-FR" sz="1500" b="1" dirty="0" err="1"/>
              <a:t>Gbandokaha</a:t>
            </a:r>
            <a:r>
              <a:rPr lang="fr-FR" sz="1500" b="1" dirty="0"/>
              <a:t> et de </a:t>
            </a:r>
            <a:r>
              <a:rPr lang="fr-FR" sz="1500" b="1" dirty="0" err="1"/>
              <a:t>Kounontonvogo</a:t>
            </a:r>
            <a:r>
              <a:rPr lang="fr-FR" sz="1500" b="1" dirty="0"/>
              <a:t> (sites de collecte de nos échantillons), et les villages de </a:t>
            </a:r>
            <a:r>
              <a:rPr lang="fr-FR" sz="1500" b="1" dirty="0" err="1"/>
              <a:t>Fononvogo</a:t>
            </a:r>
            <a:r>
              <a:rPr lang="fr-FR" sz="1500" b="1" dirty="0"/>
              <a:t> et </a:t>
            </a:r>
            <a:r>
              <a:rPr lang="fr-FR" sz="1500" b="1" dirty="0" err="1"/>
              <a:t>Kokaha</a:t>
            </a:r>
            <a:r>
              <a:rPr lang="fr-FR" sz="1500" b="1" dirty="0"/>
              <a:t> (zones abritant un grand nombre de producteurs).</a:t>
            </a:r>
          </a:p>
          <a:p>
            <a:endParaRPr lang="fr-FR" sz="1500" dirty="0"/>
          </a:p>
          <a:p>
            <a:pPr marL="0" indent="0">
              <a:buNone/>
            </a:pPr>
            <a:r>
              <a:rPr lang="fr-FR" sz="1500" dirty="0"/>
              <a:t>Activité 1 : Mise en place de la logistique pour la sensibilisation. Confection des matériels. 4 Salles sono et vidéo projecteur. Sélection des Animateurs locaux et campagne de pré sensibilisation. Sélection de la radio. </a:t>
            </a:r>
            <a:r>
              <a:rPr lang="fr-CI" sz="1500" dirty="0"/>
              <a:t>Taux d’exécution 100 %</a:t>
            </a:r>
            <a:endParaRPr lang="fr-FR" sz="1500" dirty="0"/>
          </a:p>
          <a:p>
            <a:pPr marL="0" indent="0">
              <a:buNone/>
            </a:pPr>
            <a:endParaRPr lang="fr-FR" sz="1500" dirty="0"/>
          </a:p>
          <a:p>
            <a:pPr marL="0" indent="0">
              <a:buNone/>
            </a:pPr>
            <a:r>
              <a:rPr lang="fr-FR" sz="1500" dirty="0"/>
              <a:t>Activité 2 :Campagne radio locale Émission de 30 min (témoignages, quiz). Au moins 2 000 personnes touchées. </a:t>
            </a:r>
            <a:r>
              <a:rPr lang="fr-CI" sz="1500" dirty="0"/>
              <a:t>Taux d’exécution 100 %</a:t>
            </a:r>
            <a:endParaRPr lang="fr-FR" sz="1500" dirty="0"/>
          </a:p>
          <a:p>
            <a:pPr marL="0" indent="0">
              <a:buNone/>
            </a:pPr>
            <a:endParaRPr lang="fr-CI" sz="1500" dirty="0"/>
          </a:p>
          <a:p>
            <a:pPr marL="0" indent="0">
              <a:buNone/>
            </a:pPr>
            <a:r>
              <a:rPr lang="fr-FR" sz="1500" dirty="0"/>
              <a:t>Activité 3 : Ateliers participatifs Présentation, partage d’expérience et questions. Les producteurs ont compris les risques liés aux mycotoxines sur la santé. Les producteurs ont des notions du principe de la lutte biologique. </a:t>
            </a:r>
            <a:r>
              <a:rPr lang="fr-CI" sz="1500" dirty="0"/>
              <a:t>Taux d’exécution 100 %</a:t>
            </a:r>
            <a:endParaRPr lang="fr-FR" sz="1500" dirty="0"/>
          </a:p>
          <a:p>
            <a:pPr marL="0" indent="0">
              <a:buNone/>
            </a:pPr>
            <a:endParaRPr lang="fr-FR" sz="1500" dirty="0"/>
          </a:p>
          <a:p>
            <a:pPr marL="0" indent="0">
              <a:buNone/>
            </a:pPr>
            <a:r>
              <a:rPr lang="fr-FR" sz="1500" dirty="0"/>
              <a:t>Activité 4 : Ateliers pratiques -Exposition de grains infectés et sains - Visites-conseil chez quelques producteurs volontaires pour audit rapide de leurs installations. Au total 10 visites-conseil ont été effectués. </a:t>
            </a:r>
            <a:r>
              <a:rPr lang="fr-CI" sz="1500" dirty="0"/>
              <a:t>Taux d’exécution 100 %</a:t>
            </a:r>
          </a:p>
          <a:p>
            <a:pPr marL="0" indent="0">
              <a:buNone/>
            </a:pPr>
            <a:endParaRPr lang="fr-CI" sz="1500" dirty="0"/>
          </a:p>
          <a:p>
            <a:pPr marL="0" indent="0">
              <a:buNone/>
            </a:pPr>
            <a:r>
              <a:rPr lang="fr-FR" sz="1500" dirty="0"/>
              <a:t>Activité 5 : Distribution de dépliants et mise en place de relais communautaire. - Les producteurs disposent de documents simples et illustrés sur les bonnes pratiques de prévention. </a:t>
            </a:r>
            <a:r>
              <a:rPr lang="fr-CI" sz="1500" dirty="0"/>
              <a:t>Taux d’exécution 100 %</a:t>
            </a:r>
            <a:endParaRPr lang="en-BE" sz="1500" dirty="0"/>
          </a:p>
        </p:txBody>
      </p:sp>
      <p:sp>
        <p:nvSpPr>
          <p:cNvPr id="2" name="Espace réservé du texte 6">
            <a:extLst>
              <a:ext uri="{FF2B5EF4-FFF2-40B4-BE49-F238E27FC236}">
                <a16:creationId xmlns:a16="http://schemas.microsoft.com/office/drawing/2014/main" id="{9BA1DF47-A2AC-1367-4B2E-8AA81A7F2E07}"/>
              </a:ext>
            </a:extLst>
          </p:cNvPr>
          <p:cNvSpPr txBox="1">
            <a:spLocks/>
          </p:cNvSpPr>
          <p:nvPr/>
        </p:nvSpPr>
        <p:spPr>
          <a:xfrm>
            <a:off x="8779930" y="554990"/>
            <a:ext cx="8023225" cy="577081"/>
          </a:xfrm>
          <a:prstGeom prst="rect">
            <a:avLst/>
          </a:prstGeom>
        </p:spPr>
        <p:txBody>
          <a:bodyPr vert="horz" lIns="0" tIns="0" rIns="0" bIns="0" rtlCol="0">
            <a:noAutofit/>
          </a:bodyPr>
          <a:lstStyle>
            <a:lvl1pPr marL="0" indent="0" algn="l" defTabSz="1300277" rtl="0" eaLnBrk="1" latinLnBrk="0" hangingPunct="1">
              <a:lnSpc>
                <a:spcPts val="4500"/>
              </a:lnSpc>
              <a:spcBef>
                <a:spcPts val="0"/>
              </a:spcBef>
              <a:buFont typeface="Arial" panose="020B0604020202020204" pitchFamily="34" charset="0"/>
              <a:buNone/>
              <a:defRPr sz="4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sz="3200" dirty="0"/>
              <a:t>2. Développements Projet 2 (Suite) </a:t>
            </a:r>
          </a:p>
          <a:p>
            <a:endParaRPr lang="fr-FR" sz="3200" dirty="0"/>
          </a:p>
        </p:txBody>
      </p:sp>
    </p:spTree>
    <p:extLst>
      <p:ext uri="{BB962C8B-B14F-4D97-AF65-F5344CB8AC3E}">
        <p14:creationId xmlns:p14="http://schemas.microsoft.com/office/powerpoint/2010/main" val="1423252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1789B-9F72-5E0D-EC84-E94FC91C9499}"/>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8F6D914-C249-B9F7-266A-C4C330C40537}"/>
              </a:ext>
            </a:extLst>
          </p:cNvPr>
          <p:cNvSpPr>
            <a:spLocks noGrp="1"/>
          </p:cNvSpPr>
          <p:nvPr>
            <p:ph type="body" sz="quarter" idx="11"/>
          </p:nvPr>
        </p:nvSpPr>
        <p:spPr>
          <a:xfrm>
            <a:off x="650874" y="2139179"/>
            <a:ext cx="7372349" cy="3000821"/>
          </a:xfrm>
        </p:spPr>
        <p:txBody>
          <a:bodyPr/>
          <a:lstStyle/>
          <a:p>
            <a:pPr marL="342900" indent="-342900"/>
            <a:r>
              <a:rPr lang="fr-FR" dirty="0"/>
              <a:t>Neufs villages autour de la Réserve du Haut Bandama : </a:t>
            </a:r>
          </a:p>
          <a:p>
            <a:pPr marL="342900" indent="-342900"/>
            <a:endParaRPr lang="fr-FR" dirty="0"/>
          </a:p>
          <a:p>
            <a:pPr marL="342900" indent="-342900"/>
            <a:r>
              <a:rPr lang="fr-FR" dirty="0"/>
              <a:t>20 membres (3 femmes et 17 hommes) du staff national de surveillance  de OIPR. </a:t>
            </a:r>
          </a:p>
          <a:p>
            <a:pPr marL="342900" indent="-342900"/>
            <a:endParaRPr lang="fr-FR" dirty="0"/>
          </a:p>
          <a:p>
            <a:pPr marL="342900" indent="-342900"/>
            <a:r>
              <a:rPr lang="fr-FR" dirty="0"/>
              <a:t>450 chefs de familles (405 hommes et 45 femmes) appartenant </a:t>
            </a:r>
          </a:p>
          <a:p>
            <a:pPr marL="342900" indent="-342900"/>
            <a:endParaRPr lang="fr-FR" dirty="0"/>
          </a:p>
          <a:p>
            <a:pPr marL="342900" indent="-342900"/>
            <a:r>
              <a:rPr lang="fr-FR" dirty="0"/>
              <a:t>9 coopératives agricoles</a:t>
            </a:r>
          </a:p>
        </p:txBody>
      </p:sp>
      <p:sp>
        <p:nvSpPr>
          <p:cNvPr id="6" name="Espace réservé du numéro de diapositive 5">
            <a:extLst>
              <a:ext uri="{FF2B5EF4-FFF2-40B4-BE49-F238E27FC236}">
                <a16:creationId xmlns:a16="http://schemas.microsoft.com/office/drawing/2014/main" id="{E7DB3ECB-7E8F-69DC-EAF2-4ABFAB4C14BA}"/>
              </a:ext>
            </a:extLst>
          </p:cNvPr>
          <p:cNvSpPr>
            <a:spLocks noGrp="1"/>
          </p:cNvSpPr>
          <p:nvPr>
            <p:ph type="sldNum" sz="quarter" idx="4"/>
          </p:nvPr>
        </p:nvSpPr>
        <p:spPr/>
        <p:txBody>
          <a:bodyPr/>
          <a:lstStyle/>
          <a:p>
            <a:fld id="{0EDF5173-184C-1B4B-8899-5CD0872459C6}" type="slidenum">
              <a:rPr lang="fr-FR" smtClean="0"/>
              <a:pPr/>
              <a:t>5</a:t>
            </a:fld>
            <a:endParaRPr lang="fr-FR"/>
          </a:p>
        </p:txBody>
      </p:sp>
      <p:sp>
        <p:nvSpPr>
          <p:cNvPr id="14" name="Espace réservé du texte 6">
            <a:extLst>
              <a:ext uri="{FF2B5EF4-FFF2-40B4-BE49-F238E27FC236}">
                <a16:creationId xmlns:a16="http://schemas.microsoft.com/office/drawing/2014/main" id="{4F3FC4FF-F182-6F11-79FD-D755B019EC1B}"/>
              </a:ext>
            </a:extLst>
          </p:cNvPr>
          <p:cNvSpPr>
            <a:spLocks noGrp="1"/>
          </p:cNvSpPr>
          <p:nvPr>
            <p:ph type="body" sz="quarter" idx="10"/>
          </p:nvPr>
        </p:nvSpPr>
        <p:spPr>
          <a:xfrm>
            <a:off x="650874" y="650875"/>
            <a:ext cx="8023225" cy="577081"/>
          </a:xfrm>
        </p:spPr>
        <p:txBody>
          <a:bodyPr>
            <a:noAutofit/>
          </a:bodyPr>
          <a:lstStyle/>
          <a:p>
            <a:r>
              <a:rPr lang="en-GB" sz="3200" dirty="0"/>
              <a:t>3. </a:t>
            </a:r>
            <a:r>
              <a:rPr lang="en-GB" sz="3200" dirty="0" err="1"/>
              <a:t>Partenariats</a:t>
            </a:r>
            <a:r>
              <a:rPr lang="en-GB" sz="3200" dirty="0"/>
              <a:t> et collaborations PROJET 1</a:t>
            </a:r>
          </a:p>
        </p:txBody>
      </p:sp>
      <p:sp>
        <p:nvSpPr>
          <p:cNvPr id="4" name="Espace réservé du texte 6">
            <a:extLst>
              <a:ext uri="{FF2B5EF4-FFF2-40B4-BE49-F238E27FC236}">
                <a16:creationId xmlns:a16="http://schemas.microsoft.com/office/drawing/2014/main" id="{234BBADD-BFA3-0876-9E0D-0EAAFB120F30}"/>
              </a:ext>
            </a:extLst>
          </p:cNvPr>
          <p:cNvSpPr txBox="1">
            <a:spLocks/>
          </p:cNvSpPr>
          <p:nvPr/>
        </p:nvSpPr>
        <p:spPr>
          <a:xfrm>
            <a:off x="9113904" y="594932"/>
            <a:ext cx="8023225" cy="577081"/>
          </a:xfrm>
          <a:prstGeom prst="rect">
            <a:avLst/>
          </a:prstGeom>
        </p:spPr>
        <p:txBody>
          <a:bodyPr vert="horz" lIns="0" tIns="0" rIns="0" bIns="0" rtlCol="0">
            <a:noAutofit/>
          </a:bodyPr>
          <a:lstStyle>
            <a:lvl1pPr marL="0" indent="0" algn="l" defTabSz="1300277" rtl="0" eaLnBrk="1" latinLnBrk="0" hangingPunct="1">
              <a:lnSpc>
                <a:spcPts val="4500"/>
              </a:lnSpc>
              <a:spcBef>
                <a:spcPts val="0"/>
              </a:spcBef>
              <a:buFont typeface="Arial" panose="020B0604020202020204" pitchFamily="34" charset="0"/>
              <a:buNone/>
              <a:defRPr sz="4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en-GB" sz="3200" dirty="0"/>
              <a:t>3. </a:t>
            </a:r>
            <a:r>
              <a:rPr lang="en-GB" sz="3200" dirty="0" err="1"/>
              <a:t>Partenariats</a:t>
            </a:r>
            <a:r>
              <a:rPr lang="en-GB" sz="3200" dirty="0"/>
              <a:t> et collaborations PROJET 2</a:t>
            </a:r>
          </a:p>
        </p:txBody>
      </p:sp>
      <p:sp>
        <p:nvSpPr>
          <p:cNvPr id="7" name="Espace réservé du texte 2">
            <a:extLst>
              <a:ext uri="{FF2B5EF4-FFF2-40B4-BE49-F238E27FC236}">
                <a16:creationId xmlns:a16="http://schemas.microsoft.com/office/drawing/2014/main" id="{DB8DBFD4-D022-8852-3648-E6D6E1491BF4}"/>
              </a:ext>
            </a:extLst>
          </p:cNvPr>
          <p:cNvSpPr txBox="1">
            <a:spLocks/>
          </p:cNvSpPr>
          <p:nvPr/>
        </p:nvSpPr>
        <p:spPr>
          <a:xfrm>
            <a:off x="9113904" y="1406556"/>
            <a:ext cx="7372349" cy="4962897"/>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en-US" dirty="0" err="1"/>
              <a:t>Communautés</a:t>
            </a:r>
            <a:r>
              <a:rPr lang="en-US" dirty="0"/>
              <a:t> locales (</a:t>
            </a:r>
            <a:r>
              <a:rPr lang="fr-FR" dirty="0"/>
              <a:t>451 personnes sensibilisés il y ait 255 femmes soir 56,4 %, avec des pourcentages de 52,08%, 61.4%, 57,44% et 50,87% respectivement dans les villages de </a:t>
            </a:r>
            <a:r>
              <a:rPr lang="fr-FR" dirty="0" err="1"/>
              <a:t>Gbandokaha</a:t>
            </a:r>
            <a:r>
              <a:rPr lang="fr-FR" dirty="0"/>
              <a:t>, </a:t>
            </a:r>
            <a:r>
              <a:rPr lang="fr-FR" dirty="0" err="1"/>
              <a:t>Kounontonvogo</a:t>
            </a:r>
            <a:r>
              <a:rPr lang="fr-FR" dirty="0"/>
              <a:t>, </a:t>
            </a:r>
            <a:r>
              <a:rPr lang="fr-FR" dirty="0" err="1"/>
              <a:t>Fononvogo</a:t>
            </a:r>
            <a:r>
              <a:rPr lang="fr-FR" dirty="0"/>
              <a:t> et </a:t>
            </a:r>
            <a:r>
              <a:rPr lang="fr-FR" dirty="0" err="1"/>
              <a:t>Kokaha</a:t>
            </a:r>
            <a:r>
              <a:rPr lang="fr-FR" dirty="0"/>
              <a:t>)</a:t>
            </a:r>
          </a:p>
          <a:p>
            <a:endParaRPr lang="en-US" dirty="0"/>
          </a:p>
          <a:p>
            <a:r>
              <a:rPr lang="en-US" dirty="0" err="1"/>
              <a:t>Anader</a:t>
            </a:r>
            <a:r>
              <a:rPr lang="en-US" dirty="0"/>
              <a:t> (</a:t>
            </a:r>
            <a:r>
              <a:rPr lang="fr-FR" dirty="0"/>
              <a:t>Agence Nationale d'Appui au Développement Rural)</a:t>
            </a:r>
          </a:p>
          <a:p>
            <a:endParaRPr lang="en-US" dirty="0"/>
          </a:p>
          <a:p>
            <a:r>
              <a:rPr lang="fr-CI" dirty="0"/>
              <a:t>Université Nangui Abrogoua d’Abidjan </a:t>
            </a:r>
          </a:p>
          <a:p>
            <a:endParaRPr lang="fr-CI" dirty="0"/>
          </a:p>
          <a:p>
            <a:r>
              <a:rPr lang="nl-NL" dirty="0" err="1"/>
              <a:t>Université</a:t>
            </a:r>
            <a:r>
              <a:rPr lang="nl-NL" dirty="0"/>
              <a:t> </a:t>
            </a:r>
            <a:r>
              <a:rPr lang="nl-NL" dirty="0" err="1"/>
              <a:t>Peleforo</a:t>
            </a:r>
            <a:r>
              <a:rPr lang="nl-NL" dirty="0"/>
              <a:t> </a:t>
            </a:r>
            <a:r>
              <a:rPr lang="nl-NL" dirty="0" err="1"/>
              <a:t>Gbon</a:t>
            </a:r>
            <a:r>
              <a:rPr lang="nl-NL" dirty="0"/>
              <a:t> de Korhogo</a:t>
            </a:r>
          </a:p>
          <a:p>
            <a:endParaRPr lang="nl-NL" dirty="0"/>
          </a:p>
          <a:p>
            <a:r>
              <a:rPr lang="fr-CI" dirty="0"/>
              <a:t>Coopérative UDECA CI COOP.CA</a:t>
            </a:r>
          </a:p>
          <a:p>
            <a:endParaRPr lang="en-BE" dirty="0"/>
          </a:p>
        </p:txBody>
      </p:sp>
    </p:spTree>
    <p:extLst>
      <p:ext uri="{BB962C8B-B14F-4D97-AF65-F5344CB8AC3E}">
        <p14:creationId xmlns:p14="http://schemas.microsoft.com/office/powerpoint/2010/main" val="354114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0CB03-259A-A5C8-A6B0-C63927EF0287}"/>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3E3469D3-7F55-AE7D-C0E5-3D42C7C913CF}"/>
              </a:ext>
            </a:extLst>
          </p:cNvPr>
          <p:cNvSpPr>
            <a:spLocks noGrp="1"/>
          </p:cNvSpPr>
          <p:nvPr>
            <p:ph type="body" sz="quarter" idx="11"/>
          </p:nvPr>
        </p:nvSpPr>
        <p:spPr>
          <a:xfrm>
            <a:off x="650874" y="2139179"/>
            <a:ext cx="7372349" cy="307777"/>
          </a:xfrm>
        </p:spPr>
        <p:txBody>
          <a:bodyPr/>
          <a:lstStyle/>
          <a:p>
            <a:r>
              <a:rPr lang="en-US" dirty="0" err="1"/>
              <a:t>Disponibilité</a:t>
            </a:r>
            <a:r>
              <a:rPr lang="en-US" dirty="0"/>
              <a:t> du </a:t>
            </a:r>
            <a:r>
              <a:rPr lang="en-US" dirty="0" err="1"/>
              <a:t>financement</a:t>
            </a:r>
            <a:endParaRPr lang="en-BE" dirty="0"/>
          </a:p>
        </p:txBody>
      </p:sp>
      <p:sp>
        <p:nvSpPr>
          <p:cNvPr id="6" name="Espace réservé du numéro de diapositive 5">
            <a:extLst>
              <a:ext uri="{FF2B5EF4-FFF2-40B4-BE49-F238E27FC236}">
                <a16:creationId xmlns:a16="http://schemas.microsoft.com/office/drawing/2014/main" id="{1094639E-DAA4-A667-D751-8ED4BB8F34AB}"/>
              </a:ext>
            </a:extLst>
          </p:cNvPr>
          <p:cNvSpPr>
            <a:spLocks noGrp="1"/>
          </p:cNvSpPr>
          <p:nvPr>
            <p:ph type="sldNum" sz="quarter" idx="4"/>
          </p:nvPr>
        </p:nvSpPr>
        <p:spPr/>
        <p:txBody>
          <a:bodyPr/>
          <a:lstStyle/>
          <a:p>
            <a:fld id="{0EDF5173-184C-1B4B-8899-5CD0872459C6}" type="slidenum">
              <a:rPr lang="fr-FR" smtClean="0"/>
              <a:pPr/>
              <a:t>6</a:t>
            </a:fld>
            <a:endParaRPr lang="fr-FR"/>
          </a:p>
        </p:txBody>
      </p:sp>
      <p:sp>
        <p:nvSpPr>
          <p:cNvPr id="14" name="Espace réservé du texte 6">
            <a:extLst>
              <a:ext uri="{FF2B5EF4-FFF2-40B4-BE49-F238E27FC236}">
                <a16:creationId xmlns:a16="http://schemas.microsoft.com/office/drawing/2014/main" id="{C71D710A-F194-1568-C57A-CB77E11472A8}"/>
              </a:ext>
            </a:extLst>
          </p:cNvPr>
          <p:cNvSpPr>
            <a:spLocks noGrp="1"/>
          </p:cNvSpPr>
          <p:nvPr>
            <p:ph type="body" sz="quarter" idx="10"/>
          </p:nvPr>
        </p:nvSpPr>
        <p:spPr>
          <a:xfrm>
            <a:off x="650874" y="650875"/>
            <a:ext cx="8023225" cy="577081"/>
          </a:xfrm>
        </p:spPr>
        <p:txBody>
          <a:bodyPr>
            <a:noAutofit/>
          </a:bodyPr>
          <a:lstStyle/>
          <a:p>
            <a:r>
              <a:rPr lang="fr-FR" sz="3200" dirty="0"/>
              <a:t>4. Défis rencontrés et leçons apprises : Projet 1</a:t>
            </a:r>
          </a:p>
        </p:txBody>
      </p:sp>
      <p:sp>
        <p:nvSpPr>
          <p:cNvPr id="18" name="Espace réservé du texte 2">
            <a:extLst>
              <a:ext uri="{FF2B5EF4-FFF2-40B4-BE49-F238E27FC236}">
                <a16:creationId xmlns:a16="http://schemas.microsoft.com/office/drawing/2014/main" id="{3952A0F3-832D-C7F9-96F5-25C7DEA15C5D}"/>
              </a:ext>
            </a:extLst>
          </p:cNvPr>
          <p:cNvSpPr txBox="1">
            <a:spLocks/>
          </p:cNvSpPr>
          <p:nvPr/>
        </p:nvSpPr>
        <p:spPr>
          <a:xfrm>
            <a:off x="9465360" y="2139178"/>
            <a:ext cx="7372349" cy="4924425"/>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dirty="0"/>
              <a:t>Les outils de sensibilisations développés et les informations partagées n’ont pour le moment pas encore été postés sur le site du centre d’échange sur la biodiversité (C.H.M) de la République Côte d’Ivoire, </a:t>
            </a:r>
          </a:p>
          <a:p>
            <a:endParaRPr lang="fr-FR" dirty="0"/>
          </a:p>
          <a:p>
            <a:r>
              <a:rPr lang="fr-FR" dirty="0"/>
              <a:t>ils ont cependant été postés sur les pages LinkedIn et Facebook du promoteur. Ce sont: </a:t>
            </a:r>
          </a:p>
          <a:p>
            <a:endParaRPr lang="fr-FR" dirty="0"/>
          </a:p>
          <a:p>
            <a:r>
              <a:rPr lang="fr-FR" dirty="0"/>
              <a:t>Copies des outils de sensibilisations (présentations Powerpoint, affiches et dépliant) </a:t>
            </a:r>
          </a:p>
          <a:p>
            <a:endParaRPr lang="fr-FR" dirty="0"/>
          </a:p>
          <a:p>
            <a:r>
              <a:rPr lang="fr-FR" dirty="0"/>
              <a:t>Copies du rapport narratif sur le déroulement des activités de sensibilisation et de partage d’informations.</a:t>
            </a:r>
          </a:p>
          <a:p>
            <a:endParaRPr lang="fr-FR" dirty="0"/>
          </a:p>
          <a:p>
            <a:r>
              <a:rPr lang="fr-FR" dirty="0"/>
              <a:t>Les photographies des différentes activités.</a:t>
            </a:r>
            <a:endParaRPr lang="en-BE" dirty="0"/>
          </a:p>
        </p:txBody>
      </p:sp>
      <p:sp>
        <p:nvSpPr>
          <p:cNvPr id="8" name="Espace réservé du texte 6">
            <a:extLst>
              <a:ext uri="{FF2B5EF4-FFF2-40B4-BE49-F238E27FC236}">
                <a16:creationId xmlns:a16="http://schemas.microsoft.com/office/drawing/2014/main" id="{96BD361D-7854-4ABE-7535-3BDBE39ABD12}"/>
              </a:ext>
            </a:extLst>
          </p:cNvPr>
          <p:cNvSpPr txBox="1">
            <a:spLocks/>
          </p:cNvSpPr>
          <p:nvPr/>
        </p:nvSpPr>
        <p:spPr>
          <a:xfrm>
            <a:off x="8963434" y="641225"/>
            <a:ext cx="8023225" cy="577081"/>
          </a:xfrm>
          <a:prstGeom prst="rect">
            <a:avLst/>
          </a:prstGeom>
        </p:spPr>
        <p:txBody>
          <a:bodyPr vert="horz" lIns="0" tIns="0" rIns="0" bIns="0" rtlCol="0">
            <a:noAutofit/>
          </a:bodyPr>
          <a:lstStyle>
            <a:lvl1pPr marL="0" indent="0" algn="l" defTabSz="1300277" rtl="0" eaLnBrk="1" latinLnBrk="0" hangingPunct="1">
              <a:lnSpc>
                <a:spcPts val="4500"/>
              </a:lnSpc>
              <a:spcBef>
                <a:spcPts val="0"/>
              </a:spcBef>
              <a:buFont typeface="Arial" panose="020B0604020202020204" pitchFamily="34" charset="0"/>
              <a:buNone/>
              <a:defRPr sz="4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sz="3200" dirty="0"/>
              <a:t>4. Défis rencontrés et leçons apprises : Projet 2</a:t>
            </a:r>
          </a:p>
        </p:txBody>
      </p:sp>
    </p:spTree>
    <p:extLst>
      <p:ext uri="{BB962C8B-B14F-4D97-AF65-F5344CB8AC3E}">
        <p14:creationId xmlns:p14="http://schemas.microsoft.com/office/powerpoint/2010/main" val="1880144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B6B7D-1C9B-CBE6-084F-57A742EF84BB}"/>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72770A00-C87D-29B7-C7E4-F845B08DC2E8}"/>
              </a:ext>
            </a:extLst>
          </p:cNvPr>
          <p:cNvSpPr>
            <a:spLocks noGrp="1"/>
          </p:cNvSpPr>
          <p:nvPr>
            <p:ph type="body" sz="quarter" idx="11"/>
          </p:nvPr>
        </p:nvSpPr>
        <p:spPr>
          <a:xfrm>
            <a:off x="650874" y="2139179"/>
            <a:ext cx="7372349" cy="307777"/>
          </a:xfrm>
        </p:spPr>
        <p:txBody>
          <a:bodyPr/>
          <a:lstStyle/>
          <a:p>
            <a:r>
              <a:rPr lang="en-US" dirty="0" err="1"/>
              <a:t>Disponibilité</a:t>
            </a:r>
            <a:r>
              <a:rPr lang="en-US" dirty="0"/>
              <a:t> des fonds pour </a:t>
            </a:r>
            <a:r>
              <a:rPr lang="en-US" dirty="0" err="1"/>
              <a:t>démarrer</a:t>
            </a:r>
            <a:r>
              <a:rPr lang="en-US" dirty="0"/>
              <a:t> les </a:t>
            </a:r>
            <a:r>
              <a:rPr lang="en-US" dirty="0" err="1"/>
              <a:t>activités</a:t>
            </a:r>
            <a:endParaRPr lang="en-BE" dirty="0"/>
          </a:p>
        </p:txBody>
      </p:sp>
      <p:sp>
        <p:nvSpPr>
          <p:cNvPr id="6" name="Espace réservé du numéro de diapositive 5">
            <a:extLst>
              <a:ext uri="{FF2B5EF4-FFF2-40B4-BE49-F238E27FC236}">
                <a16:creationId xmlns:a16="http://schemas.microsoft.com/office/drawing/2014/main" id="{6E498A53-DE40-296E-7CC2-62DE4DC276E5}"/>
              </a:ext>
            </a:extLst>
          </p:cNvPr>
          <p:cNvSpPr>
            <a:spLocks noGrp="1"/>
          </p:cNvSpPr>
          <p:nvPr>
            <p:ph type="sldNum" sz="quarter" idx="4"/>
          </p:nvPr>
        </p:nvSpPr>
        <p:spPr/>
        <p:txBody>
          <a:bodyPr/>
          <a:lstStyle/>
          <a:p>
            <a:fld id="{0EDF5173-184C-1B4B-8899-5CD0872459C6}" type="slidenum">
              <a:rPr lang="fr-FR" smtClean="0"/>
              <a:pPr/>
              <a:t>7</a:t>
            </a:fld>
            <a:endParaRPr lang="fr-FR"/>
          </a:p>
        </p:txBody>
      </p:sp>
      <p:sp>
        <p:nvSpPr>
          <p:cNvPr id="14" name="Espace réservé du texte 6">
            <a:extLst>
              <a:ext uri="{FF2B5EF4-FFF2-40B4-BE49-F238E27FC236}">
                <a16:creationId xmlns:a16="http://schemas.microsoft.com/office/drawing/2014/main" id="{8D1ACCCA-B05B-F655-5209-633BFF6D676C}"/>
              </a:ext>
            </a:extLst>
          </p:cNvPr>
          <p:cNvSpPr>
            <a:spLocks noGrp="1"/>
          </p:cNvSpPr>
          <p:nvPr>
            <p:ph type="body" sz="quarter" idx="10"/>
          </p:nvPr>
        </p:nvSpPr>
        <p:spPr>
          <a:xfrm>
            <a:off x="650874" y="650875"/>
            <a:ext cx="8023225" cy="577081"/>
          </a:xfrm>
        </p:spPr>
        <p:txBody>
          <a:bodyPr>
            <a:noAutofit/>
          </a:bodyPr>
          <a:lstStyle/>
          <a:p>
            <a:r>
              <a:rPr lang="fr-FR" sz="3200" dirty="0"/>
              <a:t>5. Perspectives et prochaines étapes  PROJET 1</a:t>
            </a:r>
          </a:p>
        </p:txBody>
      </p:sp>
      <p:sp>
        <p:nvSpPr>
          <p:cNvPr id="18" name="Espace réservé du texte 2">
            <a:extLst>
              <a:ext uri="{FF2B5EF4-FFF2-40B4-BE49-F238E27FC236}">
                <a16:creationId xmlns:a16="http://schemas.microsoft.com/office/drawing/2014/main" id="{1F38E816-7803-C860-306C-4B1BE11B007F}"/>
              </a:ext>
            </a:extLst>
          </p:cNvPr>
          <p:cNvSpPr txBox="1">
            <a:spLocks/>
          </p:cNvSpPr>
          <p:nvPr/>
        </p:nvSpPr>
        <p:spPr>
          <a:xfrm>
            <a:off x="9465360" y="2139178"/>
            <a:ext cx="7372349" cy="2539157"/>
          </a:xfrm>
          <a:prstGeom prst="rect">
            <a:avLst/>
          </a:prstGeom>
        </p:spPr>
        <p:txBody>
          <a:bodyPr vert="horz" lIns="0" tIns="0" rIns="0" bIns="0" rtlCol="0">
            <a:spAutoFit/>
          </a:bodyPr>
          <a:lstStyle>
            <a:lvl1pPr marL="349200" indent="-457200" algn="l" defTabSz="1300277" rtl="0" eaLnBrk="1" latinLnBrk="0" hangingPunct="1">
              <a:lnSpc>
                <a:spcPts val="2400"/>
              </a:lnSpc>
              <a:spcBef>
                <a:spcPts val="300"/>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dirty="0"/>
              <a:t>L’impact du projet à long terme sera évalué lors d’un prochain passage dans la zone.</a:t>
            </a:r>
          </a:p>
          <a:p>
            <a:endParaRPr lang="fr-FR" dirty="0"/>
          </a:p>
          <a:p>
            <a:r>
              <a:rPr lang="fr-FR" dirty="0"/>
              <a:t>L’ensemble des acteurs conscients du danger représenté par les mycotoxines ont pris des résolutions pour l’application des bonnes pratiques au cours de la récolte et des activités post-récolte pour réduire la prolifération des moisissures toxinogènes</a:t>
            </a:r>
            <a:endParaRPr lang="en-BE" dirty="0"/>
          </a:p>
        </p:txBody>
      </p:sp>
      <p:sp>
        <p:nvSpPr>
          <p:cNvPr id="2" name="Espace réservé du texte 6">
            <a:extLst>
              <a:ext uri="{FF2B5EF4-FFF2-40B4-BE49-F238E27FC236}">
                <a16:creationId xmlns:a16="http://schemas.microsoft.com/office/drawing/2014/main" id="{32CE8FDC-10A0-9933-D1A7-31873301FDFC}"/>
              </a:ext>
            </a:extLst>
          </p:cNvPr>
          <p:cNvSpPr txBox="1">
            <a:spLocks/>
          </p:cNvSpPr>
          <p:nvPr/>
        </p:nvSpPr>
        <p:spPr>
          <a:xfrm>
            <a:off x="8893223" y="650875"/>
            <a:ext cx="8023225" cy="577081"/>
          </a:xfrm>
          <a:prstGeom prst="rect">
            <a:avLst/>
          </a:prstGeom>
        </p:spPr>
        <p:txBody>
          <a:bodyPr vert="horz" lIns="0" tIns="0" rIns="0" bIns="0" rtlCol="0">
            <a:noAutofit/>
          </a:bodyPr>
          <a:lstStyle>
            <a:lvl1pPr marL="0" indent="0" algn="l" defTabSz="1300277" rtl="0" eaLnBrk="1" latinLnBrk="0" hangingPunct="1">
              <a:lnSpc>
                <a:spcPts val="4500"/>
              </a:lnSpc>
              <a:spcBef>
                <a:spcPts val="0"/>
              </a:spcBef>
              <a:buFont typeface="Arial" panose="020B0604020202020204" pitchFamily="34" charset="0"/>
              <a:buNone/>
              <a:defRPr sz="4400" b="0" i="0" kern="1200">
                <a:solidFill>
                  <a:schemeClr val="tx1"/>
                </a:solidFill>
                <a:latin typeface="Impact" panose="020B0806030902050204" pitchFamily="34" charset="0"/>
                <a:ea typeface="+mn-ea"/>
                <a:cs typeface="Arial" panose="020B0604020202020204" pitchFamily="34" charset="0"/>
              </a:defRPr>
            </a:lvl1pPr>
            <a:lvl2pPr marL="975208"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2pPr>
            <a:lvl3pPr marL="1625346"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lumMod val="95000"/>
                    <a:lumOff val="5000"/>
                  </a:schemeClr>
                </a:solidFill>
                <a:latin typeface="Arial" panose="020B0604020202020204" pitchFamily="34" charset="0"/>
                <a:ea typeface="+mn-ea"/>
                <a:cs typeface="Arial" panose="020B0604020202020204" pitchFamily="34" charset="0"/>
              </a:defRPr>
            </a:lvl3pPr>
            <a:lvl4pPr marL="2275484"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4pPr>
            <a:lvl5pPr marL="2925623" indent="-325069" algn="l" defTabSz="1300277" rtl="0" eaLnBrk="1" latinLnBrk="0" hangingPunct="1">
              <a:lnSpc>
                <a:spcPct val="90000"/>
              </a:lnSpc>
              <a:spcBef>
                <a:spcPts val="711"/>
              </a:spcBef>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5pPr>
            <a:lvl6pPr marL="3575761"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5900"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038"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176" indent="-325069" algn="l" defTabSz="1300277"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r>
              <a:rPr lang="fr-FR" sz="3200" dirty="0"/>
              <a:t>5. Perspectives et prochaines étapes  PROJET 2</a:t>
            </a:r>
          </a:p>
        </p:txBody>
      </p:sp>
    </p:spTree>
    <p:extLst>
      <p:ext uri="{BB962C8B-B14F-4D97-AF65-F5344CB8AC3E}">
        <p14:creationId xmlns:p14="http://schemas.microsoft.com/office/powerpoint/2010/main" val="21308906"/>
      </p:ext>
    </p:extLst>
  </p:cSld>
  <p:clrMapOvr>
    <a:masterClrMapping/>
  </p:clrMapOvr>
</p:sld>
</file>

<file path=ppt/theme/theme1.xml><?xml version="1.0" encoding="utf-8"?>
<a:theme xmlns:a="http://schemas.openxmlformats.org/drawingml/2006/main" name="Thème Office">
  <a:themeElements>
    <a:clrScheme name="Custom 1">
      <a:dk1>
        <a:srgbClr val="000000"/>
      </a:dk1>
      <a:lt1>
        <a:srgbClr val="FFFFFF"/>
      </a:lt1>
      <a:dk2>
        <a:srgbClr val="000000"/>
      </a:dk2>
      <a:lt2>
        <a:srgbClr val="F8F8F8"/>
      </a:lt2>
      <a:accent1>
        <a:srgbClr val="DDDDDD"/>
      </a:accent1>
      <a:accent2>
        <a:srgbClr val="B2B2B2"/>
      </a:accent2>
      <a:accent3>
        <a:srgbClr val="009800"/>
      </a:accent3>
      <a:accent4>
        <a:srgbClr val="808080"/>
      </a:accent4>
      <a:accent5>
        <a:srgbClr val="5F5F5F"/>
      </a:accent5>
      <a:accent6>
        <a:srgbClr val="4D4D4D"/>
      </a:accent6>
      <a:hlink>
        <a:srgbClr val="5F5F5F"/>
      </a:hlink>
      <a:folHlink>
        <a:srgbClr val="919191"/>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d1d2c57-93c1-40e7-bb24-7527ca1646c5" xsi:nil="true"/>
    <lcf76f155ced4ddcb4097134ff3c332f xmlns="67ea7819-508a-408f-a688-c6a0cf1eb86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B16D259BB7594881F1B92037591576" ma:contentTypeVersion="13" ma:contentTypeDescription="Crée un document." ma:contentTypeScope="" ma:versionID="383a0c950e5a4eda21cec6f514c1b74b">
  <xsd:schema xmlns:xsd="http://www.w3.org/2001/XMLSchema" xmlns:xs="http://www.w3.org/2001/XMLSchema" xmlns:p="http://schemas.microsoft.com/office/2006/metadata/properties" xmlns:ns2="67ea7819-508a-408f-a688-c6a0cf1eb86b" xmlns:ns3="dd1d2c57-93c1-40e7-bb24-7527ca1646c5" targetNamespace="http://schemas.microsoft.com/office/2006/metadata/properties" ma:root="true" ma:fieldsID="0c3aedb7d84a53d3c2cf676a94f4c9a3" ns2:_="" ns3:_="">
    <xsd:import namespace="67ea7819-508a-408f-a688-c6a0cf1eb86b"/>
    <xsd:import namespace="dd1d2c57-93c1-40e7-bb24-7527ca1646c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ea7819-508a-408f-a688-c6a0cf1eb8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887cc964-1fad-4322-8c46-b34bf628419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1d2c57-93c1-40e7-bb24-7527ca1646c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2c2a1c8-8b85-40a0-8d7a-b46c8bf26ffb}" ma:internalName="TaxCatchAll" ma:showField="CatchAllData" ma:web="dd1d2c57-93c1-40e7-bb24-7527ca1646c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4792A6-B7E3-496A-B37E-8248016B9706}">
  <ds:schemaRefs>
    <ds:schemaRef ds:uri="67ea7819-508a-408f-a688-c6a0cf1eb86b"/>
    <ds:schemaRef ds:uri="dd1d2c57-93c1-40e7-bb24-7527ca1646c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565FBEF-95D4-4C42-9A38-9941A2FE2C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ea7819-508a-408f-a688-c6a0cf1eb86b"/>
    <ds:schemaRef ds:uri="dd1d2c57-93c1-40e7-bb24-7527ca1646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879901-E10E-4065-8C29-B52917439C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74</TotalTime>
  <Words>1209</Words>
  <Application>Microsoft Office PowerPoint</Application>
  <PresentationFormat>Personnalisé</PresentationFormat>
  <Paragraphs>110</Paragraphs>
  <Slides>7</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Impact</vt:lpstr>
      <vt:lpstr>PP Right Grotesk BE Compact Dar</vt:lpstr>
      <vt:lpstr>Thème Office</vt:lpstr>
      <vt:lpstr>Présentation des activités d'éducation et de sensibilisation 2025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François DUBOIS</dc:creator>
  <cp:lastModifiedBy>mariso tiebre</cp:lastModifiedBy>
  <cp:revision>29</cp:revision>
  <dcterms:created xsi:type="dcterms:W3CDTF">2022-03-16T16:23:10Z</dcterms:created>
  <dcterms:modified xsi:type="dcterms:W3CDTF">2026-01-18T23:08:49Z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0x01010060B16D259BB7594881F1B92037591576</vt:lpwstr>
  </property>
  <property fmtid="{D5CDD505-2E9C-101B-9397-08002B2CF9AE}" pid="3" name="MediaServiceImageTags">
    <vt:lpwstr/>
  </property>
</Properties>
</file>