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1"/>
  </p:notesMasterIdLst>
  <p:handoutMasterIdLst>
    <p:handoutMasterId r:id="rId12"/>
  </p:handoutMasterIdLst>
  <p:sldIdLst>
    <p:sldId id="256" r:id="rId5"/>
    <p:sldId id="260" r:id="rId6"/>
    <p:sldId id="556" r:id="rId7"/>
    <p:sldId id="557" r:id="rId8"/>
    <p:sldId id="558" r:id="rId9"/>
    <p:sldId id="559" r:id="rId10"/>
  </p:sldIdLst>
  <p:sldSz cx="17348200" cy="97520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userDrawn="1">
          <p15:clr>
            <a:srgbClr val="A4A3A4"/>
          </p15:clr>
        </p15:guide>
        <p15:guide id="2" pos="54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4E"/>
    <a:srgbClr val="005D7F"/>
    <a:srgbClr val="A6D0E7"/>
    <a:srgbClr val="E83A47"/>
    <a:srgbClr val="FFDD00"/>
    <a:srgbClr val="FFED82"/>
    <a:srgbClr val="DCDDE5"/>
    <a:srgbClr val="854E9A"/>
    <a:srgbClr val="88B1B8"/>
    <a:srgbClr val="E740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82" autoAdjust="0"/>
    <p:restoredTop sz="95226" autoAdjust="0"/>
  </p:normalViewPr>
  <p:slideViewPr>
    <p:cSldViewPr snapToGrid="0">
      <p:cViewPr varScale="1">
        <p:scale>
          <a:sx n="45" d="100"/>
          <a:sy n="45" d="100"/>
        </p:scale>
        <p:origin x="876" y="40"/>
      </p:cViewPr>
      <p:guideLst>
        <p:guide orient="horz" pos="3072"/>
        <p:guide pos="546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C4C4185-7DAD-1213-E887-BB4BCE48C4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E92CFE8-BCD9-1E79-12F4-3EEF0C0E01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E25331-2949-0146-8617-EABEC5B25C18}" type="datetimeFigureOut">
              <a:rPr lang="fr-FR" smtClean="0"/>
              <a:t>20/01/2026</a:t>
            </a:fld>
            <a:endParaRPr lang="fr-FR"/>
          </a:p>
        </p:txBody>
      </p:sp>
      <p:sp>
        <p:nvSpPr>
          <p:cNvPr id="4" name="Espace réservé du pied de page 3">
            <a:extLst>
              <a:ext uri="{FF2B5EF4-FFF2-40B4-BE49-F238E27FC236}">
                <a16:creationId xmlns:a16="http://schemas.microsoft.com/office/drawing/2014/main" id="{6FFB1C58-F754-BE82-989D-450CF9DF31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55BFCF2-E00C-A1BB-5267-0F4AC7626AF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7AD88C-FC42-EB47-8B8A-3A3D25308053}" type="slidenum">
              <a:rPr lang="fr-FR" smtClean="0"/>
              <a:t>‹#›</a:t>
            </a:fld>
            <a:endParaRPr lang="fr-FR"/>
          </a:p>
        </p:txBody>
      </p:sp>
    </p:spTree>
    <p:extLst>
      <p:ext uri="{BB962C8B-B14F-4D97-AF65-F5344CB8AC3E}">
        <p14:creationId xmlns:p14="http://schemas.microsoft.com/office/powerpoint/2010/main" val="3468723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D7104-EC7B-EC43-A08B-4E73C314DA8B}" type="datetimeFigureOut">
              <a:rPr lang="fr-FR" smtClean="0"/>
              <a:t>20/01/2026</a:t>
            </a:fld>
            <a:endParaRPr lang="fr-FR"/>
          </a:p>
        </p:txBody>
      </p:sp>
      <p:sp>
        <p:nvSpPr>
          <p:cNvPr id="4" name="Espace réservé de l'image des diapositives 3"/>
          <p:cNvSpPr>
            <a:spLocks noGrp="1" noRot="1" noChangeAspect="1"/>
          </p:cNvSpPr>
          <p:nvPr>
            <p:ph type="sldImg" idx="2"/>
          </p:nvPr>
        </p:nvSpPr>
        <p:spPr>
          <a:xfrm>
            <a:off x="684213" y="1143000"/>
            <a:ext cx="548957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1CC3C-FC6E-BC4B-A337-0AB153B1F83F}" type="slidenum">
              <a:rPr lang="fr-FR" smtClean="0"/>
              <a:t>‹#›</a:t>
            </a:fld>
            <a:endParaRPr lang="fr-FR"/>
          </a:p>
        </p:txBody>
      </p:sp>
    </p:spTree>
    <p:extLst>
      <p:ext uri="{BB962C8B-B14F-4D97-AF65-F5344CB8AC3E}">
        <p14:creationId xmlns:p14="http://schemas.microsoft.com/office/powerpoint/2010/main" val="1566719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BE" dirty="0"/>
          </a:p>
        </p:txBody>
      </p:sp>
      <p:sp>
        <p:nvSpPr>
          <p:cNvPr id="4" name="Espace réservé du numéro de diapositive 3"/>
          <p:cNvSpPr>
            <a:spLocks noGrp="1"/>
          </p:cNvSpPr>
          <p:nvPr>
            <p:ph type="sldNum" sz="quarter" idx="5"/>
          </p:nvPr>
        </p:nvSpPr>
        <p:spPr/>
        <p:txBody>
          <a:bodyPr/>
          <a:lstStyle/>
          <a:p>
            <a:fld id="{9141CC3C-FC6E-BC4B-A337-0AB153B1F83F}" type="slidenum">
              <a:rPr lang="fr-FR" smtClean="0"/>
              <a:t>2</a:t>
            </a:fld>
            <a:endParaRPr lang="fr-FR"/>
          </a:p>
        </p:txBody>
      </p:sp>
    </p:spTree>
    <p:extLst>
      <p:ext uri="{BB962C8B-B14F-4D97-AF65-F5344CB8AC3E}">
        <p14:creationId xmlns:p14="http://schemas.microsoft.com/office/powerpoint/2010/main" val="1472758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1E5F1-C980-4DAF-1468-262E832BAB8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950E36B-2E82-E19C-C2D7-589811D674A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B26E331-4A0D-4AEC-C472-A53D9ACD7B21}"/>
              </a:ext>
            </a:extLst>
          </p:cNvPr>
          <p:cNvSpPr>
            <a:spLocks noGrp="1"/>
          </p:cNvSpPr>
          <p:nvPr>
            <p:ph type="body" idx="1"/>
          </p:nvPr>
        </p:nvSpPr>
        <p:spPr/>
        <p:txBody>
          <a:bodyPr/>
          <a:lstStyle/>
          <a:p>
            <a:endParaRPr lang="en-BE" dirty="0"/>
          </a:p>
        </p:txBody>
      </p:sp>
      <p:sp>
        <p:nvSpPr>
          <p:cNvPr id="4" name="Espace réservé du numéro de diapositive 3">
            <a:extLst>
              <a:ext uri="{FF2B5EF4-FFF2-40B4-BE49-F238E27FC236}">
                <a16:creationId xmlns:a16="http://schemas.microsoft.com/office/drawing/2014/main" id="{526CDE24-BFF8-95DA-405F-31F7821CBD43}"/>
              </a:ext>
            </a:extLst>
          </p:cNvPr>
          <p:cNvSpPr>
            <a:spLocks noGrp="1"/>
          </p:cNvSpPr>
          <p:nvPr>
            <p:ph type="sldNum" sz="quarter" idx="5"/>
          </p:nvPr>
        </p:nvSpPr>
        <p:spPr/>
        <p:txBody>
          <a:bodyPr/>
          <a:lstStyle/>
          <a:p>
            <a:fld id="{9141CC3C-FC6E-BC4B-A337-0AB153B1F83F}" type="slidenum">
              <a:rPr lang="fr-FR" smtClean="0"/>
              <a:t>3</a:t>
            </a:fld>
            <a:endParaRPr lang="fr-FR"/>
          </a:p>
        </p:txBody>
      </p:sp>
    </p:spTree>
    <p:extLst>
      <p:ext uri="{BB962C8B-B14F-4D97-AF65-F5344CB8AC3E}">
        <p14:creationId xmlns:p14="http://schemas.microsoft.com/office/powerpoint/2010/main" val="3792435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9ACE5-8149-A8C1-0BE7-A7694DD2876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2843177-975C-1864-7D56-830EE31501F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AF59048-715A-7FF2-BE16-17D45BB4182D}"/>
              </a:ext>
            </a:extLst>
          </p:cNvPr>
          <p:cNvSpPr>
            <a:spLocks noGrp="1"/>
          </p:cNvSpPr>
          <p:nvPr>
            <p:ph type="body" idx="1"/>
          </p:nvPr>
        </p:nvSpPr>
        <p:spPr/>
        <p:txBody>
          <a:bodyPr/>
          <a:lstStyle/>
          <a:p>
            <a:endParaRPr lang="en-BE" dirty="0"/>
          </a:p>
        </p:txBody>
      </p:sp>
      <p:sp>
        <p:nvSpPr>
          <p:cNvPr id="4" name="Espace réservé du numéro de diapositive 3">
            <a:extLst>
              <a:ext uri="{FF2B5EF4-FFF2-40B4-BE49-F238E27FC236}">
                <a16:creationId xmlns:a16="http://schemas.microsoft.com/office/drawing/2014/main" id="{257BB553-A2A7-BB78-8A8D-39E9F99FBA72}"/>
              </a:ext>
            </a:extLst>
          </p:cNvPr>
          <p:cNvSpPr>
            <a:spLocks noGrp="1"/>
          </p:cNvSpPr>
          <p:nvPr>
            <p:ph type="sldNum" sz="quarter" idx="5"/>
          </p:nvPr>
        </p:nvSpPr>
        <p:spPr/>
        <p:txBody>
          <a:bodyPr/>
          <a:lstStyle/>
          <a:p>
            <a:fld id="{9141CC3C-FC6E-BC4B-A337-0AB153B1F83F}" type="slidenum">
              <a:rPr lang="fr-FR" smtClean="0"/>
              <a:t>4</a:t>
            </a:fld>
            <a:endParaRPr lang="fr-FR"/>
          </a:p>
        </p:txBody>
      </p:sp>
    </p:spTree>
    <p:extLst>
      <p:ext uri="{BB962C8B-B14F-4D97-AF65-F5344CB8AC3E}">
        <p14:creationId xmlns:p14="http://schemas.microsoft.com/office/powerpoint/2010/main" val="529827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C98F2-41F6-BBF6-E591-98D1E9CF3D3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3A84C3E-E81F-829F-DEEE-FD94882B904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9505312-4665-A723-7183-19B109379BDA}"/>
              </a:ext>
            </a:extLst>
          </p:cNvPr>
          <p:cNvSpPr>
            <a:spLocks noGrp="1"/>
          </p:cNvSpPr>
          <p:nvPr>
            <p:ph type="body" idx="1"/>
          </p:nvPr>
        </p:nvSpPr>
        <p:spPr/>
        <p:txBody>
          <a:bodyPr/>
          <a:lstStyle/>
          <a:p>
            <a:endParaRPr lang="en-BE" dirty="0"/>
          </a:p>
        </p:txBody>
      </p:sp>
      <p:sp>
        <p:nvSpPr>
          <p:cNvPr id="4" name="Espace réservé du numéro de diapositive 3">
            <a:extLst>
              <a:ext uri="{FF2B5EF4-FFF2-40B4-BE49-F238E27FC236}">
                <a16:creationId xmlns:a16="http://schemas.microsoft.com/office/drawing/2014/main" id="{8934CB45-514A-AC8D-2C12-432F3BC72FF9}"/>
              </a:ext>
            </a:extLst>
          </p:cNvPr>
          <p:cNvSpPr>
            <a:spLocks noGrp="1"/>
          </p:cNvSpPr>
          <p:nvPr>
            <p:ph type="sldNum" sz="quarter" idx="5"/>
          </p:nvPr>
        </p:nvSpPr>
        <p:spPr/>
        <p:txBody>
          <a:bodyPr/>
          <a:lstStyle/>
          <a:p>
            <a:fld id="{9141CC3C-FC6E-BC4B-A337-0AB153B1F83F}" type="slidenum">
              <a:rPr lang="fr-FR" smtClean="0"/>
              <a:t>5</a:t>
            </a:fld>
            <a:endParaRPr lang="fr-FR"/>
          </a:p>
        </p:txBody>
      </p:sp>
    </p:spTree>
    <p:extLst>
      <p:ext uri="{BB962C8B-B14F-4D97-AF65-F5344CB8AC3E}">
        <p14:creationId xmlns:p14="http://schemas.microsoft.com/office/powerpoint/2010/main" val="2297704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BD36D-3814-D24C-CF30-AD97496630D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2AB3E15-EC34-6436-4B14-A135816963C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A55D5A6-1B64-9F57-13C0-3074CEC9794D}"/>
              </a:ext>
            </a:extLst>
          </p:cNvPr>
          <p:cNvSpPr>
            <a:spLocks noGrp="1"/>
          </p:cNvSpPr>
          <p:nvPr>
            <p:ph type="body" idx="1"/>
          </p:nvPr>
        </p:nvSpPr>
        <p:spPr/>
        <p:txBody>
          <a:bodyPr/>
          <a:lstStyle/>
          <a:p>
            <a:endParaRPr lang="en-BE" dirty="0"/>
          </a:p>
        </p:txBody>
      </p:sp>
      <p:sp>
        <p:nvSpPr>
          <p:cNvPr id="4" name="Espace réservé du numéro de diapositive 3">
            <a:extLst>
              <a:ext uri="{FF2B5EF4-FFF2-40B4-BE49-F238E27FC236}">
                <a16:creationId xmlns:a16="http://schemas.microsoft.com/office/drawing/2014/main" id="{D51085C2-4B97-2FF3-825D-5E50CBB82D0E}"/>
              </a:ext>
            </a:extLst>
          </p:cNvPr>
          <p:cNvSpPr>
            <a:spLocks noGrp="1"/>
          </p:cNvSpPr>
          <p:nvPr>
            <p:ph type="sldNum" sz="quarter" idx="5"/>
          </p:nvPr>
        </p:nvSpPr>
        <p:spPr/>
        <p:txBody>
          <a:bodyPr/>
          <a:lstStyle/>
          <a:p>
            <a:fld id="{9141CC3C-FC6E-BC4B-A337-0AB153B1F83F}" type="slidenum">
              <a:rPr lang="fr-FR" smtClean="0"/>
              <a:t>6</a:t>
            </a:fld>
            <a:endParaRPr lang="fr-FR"/>
          </a:p>
        </p:txBody>
      </p:sp>
    </p:spTree>
    <p:extLst>
      <p:ext uri="{BB962C8B-B14F-4D97-AF65-F5344CB8AC3E}">
        <p14:creationId xmlns:p14="http://schemas.microsoft.com/office/powerpoint/2010/main" val="9381260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_LOGO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BA6B2C-6925-A4C8-B167-CBE611898A3A}"/>
              </a:ext>
            </a:extLst>
          </p:cNvPr>
          <p:cNvSpPr/>
          <p:nvPr userDrawn="1"/>
        </p:nvSpPr>
        <p:spPr>
          <a:xfrm>
            <a:off x="0" y="0"/>
            <a:ext cx="17348200" cy="9752013"/>
          </a:xfrm>
          <a:prstGeom prst="rect">
            <a:avLst/>
          </a:prstGeom>
          <a:solidFill>
            <a:srgbClr val="A6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2"/>
          </a:p>
        </p:txBody>
      </p:sp>
      <p:pic>
        <p:nvPicPr>
          <p:cNvPr id="3" name="Image 8">
            <a:extLst>
              <a:ext uri="{FF2B5EF4-FFF2-40B4-BE49-F238E27FC236}">
                <a16:creationId xmlns:a16="http://schemas.microsoft.com/office/drawing/2014/main" id="{B9163700-C517-0CAB-1E92-A45299122A7E}"/>
              </a:ext>
            </a:extLst>
          </p:cNvPr>
          <p:cNvPicPr>
            <a:picLocks noChangeAspect="1"/>
          </p:cNvPicPr>
          <p:nvPr userDrawn="1"/>
        </p:nvPicPr>
        <p:blipFill>
          <a:blip r:embed="rId2"/>
          <a:stretch>
            <a:fillRect/>
          </a:stretch>
        </p:blipFill>
        <p:spPr>
          <a:xfrm>
            <a:off x="5023908" y="2377080"/>
            <a:ext cx="7300383" cy="4997852"/>
          </a:xfrm>
          <a:prstGeom prst="rect">
            <a:avLst/>
          </a:prstGeom>
        </p:spPr>
      </p:pic>
    </p:spTree>
    <p:extLst>
      <p:ext uri="{BB962C8B-B14F-4D97-AF65-F5344CB8AC3E}">
        <p14:creationId xmlns:p14="http://schemas.microsoft.com/office/powerpoint/2010/main" val="1996673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830805-D1BF-D742-B0FE-5251E04240D8}"/>
              </a:ext>
            </a:extLst>
          </p:cNvPr>
          <p:cNvSpPr/>
          <p:nvPr userDrawn="1"/>
        </p:nvSpPr>
        <p:spPr>
          <a:xfrm>
            <a:off x="8674100" y="0"/>
            <a:ext cx="8674100" cy="9752013"/>
          </a:xfrm>
          <a:prstGeom prst="rect">
            <a:avLst/>
          </a:prstGeom>
          <a:solidFill>
            <a:srgbClr val="DCD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2"/>
          </a:p>
        </p:txBody>
      </p:sp>
      <p:sp>
        <p:nvSpPr>
          <p:cNvPr id="27" name="Espace réservé du texte 16">
            <a:extLst>
              <a:ext uri="{FF2B5EF4-FFF2-40B4-BE49-F238E27FC236}">
                <a16:creationId xmlns:a16="http://schemas.microsoft.com/office/drawing/2014/main" id="{45A7A69F-8D7E-A644-8504-CA3A47C77B8A}"/>
              </a:ext>
            </a:extLst>
          </p:cNvPr>
          <p:cNvSpPr>
            <a:spLocks noGrp="1"/>
          </p:cNvSpPr>
          <p:nvPr>
            <p:ph type="body" sz="quarter" idx="11" hasCustomPrompt="1"/>
          </p:nvPr>
        </p:nvSpPr>
        <p:spPr>
          <a:xfrm>
            <a:off x="9323912" y="685577"/>
            <a:ext cx="7372349" cy="307777"/>
          </a:xfrm>
        </p:spPr>
        <p:txBody>
          <a:bodyPr lIns="0" tIns="0" rIns="0" bIns="0">
            <a:spAutoFit/>
          </a:bodyPr>
          <a:lstStyle>
            <a:lvl1pPr marL="342900" indent="-342900">
              <a:lnSpc>
                <a:spcPts val="2400"/>
              </a:lnSpc>
              <a:spcBef>
                <a:spcPts val="300"/>
              </a:spcBef>
              <a:buFont typeface="Arial" panose="020B0604020202020204" pitchFamily="34" charset="0"/>
              <a:buChar char="•"/>
              <a:defRPr sz="2200" b="0" i="0">
                <a:latin typeface="Arial" panose="020B0604020202020204" pitchFamily="34" charset="0"/>
                <a:cs typeface="Arial" panose="020B0604020202020204" pitchFamily="34" charset="0"/>
              </a:defRPr>
            </a:lvl1pPr>
          </a:lstStyle>
          <a:p>
            <a:pPr lvl="0"/>
            <a:r>
              <a:rPr lang="fr-FR" err="1"/>
              <a:t>Bulletpoints</a:t>
            </a:r>
            <a:r>
              <a:rPr lang="fr-FR"/>
              <a:t> and/or </a:t>
            </a:r>
            <a:r>
              <a:rPr lang="fr-FR" err="1"/>
              <a:t>Text</a:t>
            </a:r>
            <a:r>
              <a:rPr lang="fr-FR"/>
              <a:t> = Arial 22pt</a:t>
            </a:r>
          </a:p>
        </p:txBody>
      </p:sp>
      <p:sp>
        <p:nvSpPr>
          <p:cNvPr id="28" name="Espace réservé du texte 20">
            <a:extLst>
              <a:ext uri="{FF2B5EF4-FFF2-40B4-BE49-F238E27FC236}">
                <a16:creationId xmlns:a16="http://schemas.microsoft.com/office/drawing/2014/main" id="{7C21395E-C534-6642-A28E-08A0C68DEF35}"/>
              </a:ext>
            </a:extLst>
          </p:cNvPr>
          <p:cNvSpPr>
            <a:spLocks noGrp="1"/>
          </p:cNvSpPr>
          <p:nvPr>
            <p:ph type="body" sz="quarter" idx="12" hasCustomPrompt="1"/>
          </p:nvPr>
        </p:nvSpPr>
        <p:spPr>
          <a:xfrm>
            <a:off x="650875" y="8872537"/>
            <a:ext cx="2295526" cy="193899"/>
          </a:xfrm>
        </p:spPr>
        <p:txBody>
          <a:bodyPr lIns="0" tIns="0" rIns="0" bIns="0">
            <a:spAutoFit/>
          </a:bodyPr>
          <a:lstStyle>
            <a:lvl1pPr marL="0" indent="0">
              <a:buNone/>
              <a:defRPr lang="fr-FR" sz="1400" b="0" i="0" kern="1200" dirty="0">
                <a:solidFill>
                  <a:schemeClr val="tx1"/>
                </a:solidFill>
                <a:latin typeface="Impact" panose="020B0806030902050204" pitchFamily="34" charset="0"/>
                <a:ea typeface="+mn-ea"/>
                <a:cs typeface="Arial" panose="020B0604020202020204" pitchFamily="34" charset="0"/>
              </a:defRPr>
            </a:lvl1pPr>
          </a:lstStyle>
          <a:p>
            <a:pPr marL="0" lvl="0" indent="0" algn="l" defTabSz="1300277" rtl="0" eaLnBrk="1" latinLnBrk="0" hangingPunct="1">
              <a:lnSpc>
                <a:spcPct val="90000"/>
              </a:lnSpc>
              <a:spcBef>
                <a:spcPts val="1422"/>
              </a:spcBef>
              <a:buFont typeface="Arial" panose="020B0604020202020204" pitchFamily="34" charset="0"/>
              <a:buNone/>
            </a:pPr>
            <a:r>
              <a:rPr lang="fr-FR"/>
              <a:t>DOCUMENT NAME</a:t>
            </a:r>
          </a:p>
        </p:txBody>
      </p:sp>
      <p:sp>
        <p:nvSpPr>
          <p:cNvPr id="30" name="Espace réservé du texte 20">
            <a:extLst>
              <a:ext uri="{FF2B5EF4-FFF2-40B4-BE49-F238E27FC236}">
                <a16:creationId xmlns:a16="http://schemas.microsoft.com/office/drawing/2014/main" id="{9E518D90-D740-924E-8AC4-D544EB19D448}"/>
              </a:ext>
            </a:extLst>
          </p:cNvPr>
          <p:cNvSpPr>
            <a:spLocks noGrp="1"/>
          </p:cNvSpPr>
          <p:nvPr>
            <p:ph type="body" sz="quarter" idx="14" hasCustomPrompt="1"/>
          </p:nvPr>
        </p:nvSpPr>
        <p:spPr>
          <a:xfrm>
            <a:off x="3341685" y="8872537"/>
            <a:ext cx="2295526" cy="193899"/>
          </a:xfrm>
        </p:spPr>
        <p:txBody>
          <a:bodyPr lIns="0" tIns="0" rIns="0" bIns="0">
            <a:spAutoFit/>
          </a:bodyPr>
          <a:lstStyle>
            <a:lvl1pPr marL="0" indent="0">
              <a:buNone/>
              <a:defRPr sz="1400" b="0" i="0">
                <a:latin typeface="Impact" panose="020B0806030902050204" pitchFamily="34" charset="0"/>
                <a:cs typeface="Arial" panose="020B0604020202020204" pitchFamily="34" charset="0"/>
              </a:defRPr>
            </a:lvl1pPr>
          </a:lstStyle>
          <a:p>
            <a:pPr lvl="0"/>
            <a:r>
              <a:rPr lang="fr-FR"/>
              <a:t>DD.MM.YY</a:t>
            </a:r>
          </a:p>
        </p:txBody>
      </p:sp>
      <p:sp>
        <p:nvSpPr>
          <p:cNvPr id="8" name="Espace réservé du texte 14">
            <a:extLst>
              <a:ext uri="{FF2B5EF4-FFF2-40B4-BE49-F238E27FC236}">
                <a16:creationId xmlns:a16="http://schemas.microsoft.com/office/drawing/2014/main" id="{2C03D933-C039-BE49-AEC7-C9500323AFCA}"/>
              </a:ext>
            </a:extLst>
          </p:cNvPr>
          <p:cNvSpPr>
            <a:spLocks noGrp="1"/>
          </p:cNvSpPr>
          <p:nvPr>
            <p:ph type="body" sz="quarter" idx="10" hasCustomPrompt="1"/>
          </p:nvPr>
        </p:nvSpPr>
        <p:spPr>
          <a:xfrm>
            <a:off x="650875" y="650875"/>
            <a:ext cx="7372348" cy="577081"/>
          </a:xfrm>
        </p:spPr>
        <p:txBody>
          <a:bodyPr lIns="0" tIns="0" rIns="0" bIns="0">
            <a:spAutoFit/>
          </a:bodyPr>
          <a:lstStyle>
            <a:lvl1pPr marL="0" indent="0">
              <a:lnSpc>
                <a:spcPts val="4500"/>
              </a:lnSpc>
              <a:spcBef>
                <a:spcPts val="0"/>
              </a:spcBef>
              <a:buNone/>
              <a:defRPr sz="4400" b="0" i="0">
                <a:latin typeface="Impact" panose="020B0806030902050204" pitchFamily="34" charset="0"/>
              </a:defRPr>
            </a:lvl1pPr>
          </a:lstStyle>
          <a:p>
            <a:pPr lvl="0"/>
            <a:r>
              <a:rPr lang="fr-FR"/>
              <a:t>TITLE = Impact 44pt</a:t>
            </a:r>
          </a:p>
        </p:txBody>
      </p:sp>
      <p:sp>
        <p:nvSpPr>
          <p:cNvPr id="9" name="Slide Number Placeholder 5">
            <a:extLst>
              <a:ext uri="{FF2B5EF4-FFF2-40B4-BE49-F238E27FC236}">
                <a16:creationId xmlns:a16="http://schemas.microsoft.com/office/drawing/2014/main" id="{2B5C46A5-0BFF-9247-A9B6-7A3C9728742F}"/>
              </a:ext>
            </a:extLst>
          </p:cNvPr>
          <p:cNvSpPr>
            <a:spLocks noGrp="1"/>
          </p:cNvSpPr>
          <p:nvPr>
            <p:ph type="sldNum" sz="quarter" idx="4"/>
          </p:nvPr>
        </p:nvSpPr>
        <p:spPr>
          <a:xfrm>
            <a:off x="12791543" y="8872536"/>
            <a:ext cx="3903345" cy="193900"/>
          </a:xfrm>
          <a:prstGeom prst="rect">
            <a:avLst/>
          </a:prstGeom>
        </p:spPr>
        <p:txBody>
          <a:bodyPr vert="horz" lIns="91440" tIns="45720" rIns="91440" bIns="45720" rtlCol="0" anchor="ctr"/>
          <a:lstStyle>
            <a:lvl1pPr algn="r">
              <a:defRPr lang="fr-FR" sz="1400" b="0" i="0" kern="1200" smtClean="0">
                <a:solidFill>
                  <a:schemeClr val="tx1"/>
                </a:solidFill>
                <a:latin typeface="Impact" panose="020B0806030902050204" pitchFamily="34" charset="0"/>
                <a:ea typeface="+mn-ea"/>
                <a:cs typeface="Arial" panose="020B0604020202020204" pitchFamily="34" charset="0"/>
              </a:defRPr>
            </a:lvl1pPr>
          </a:lstStyle>
          <a:p>
            <a:fld id="{0EDF5173-184C-1B4B-8899-5CD0872459C6}" type="slidenum">
              <a:rPr lang="fr-FR" smtClean="0"/>
              <a:pPr/>
              <a:t>‹#›</a:t>
            </a:fld>
            <a:endParaRPr lang="fr-FR"/>
          </a:p>
        </p:txBody>
      </p:sp>
    </p:spTree>
    <p:extLst>
      <p:ext uri="{BB962C8B-B14F-4D97-AF65-F5344CB8AC3E}">
        <p14:creationId xmlns:p14="http://schemas.microsoft.com/office/powerpoint/2010/main" val="14484727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PIC">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830805-D1BF-D742-B0FE-5251E04240D8}"/>
              </a:ext>
            </a:extLst>
          </p:cNvPr>
          <p:cNvSpPr/>
          <p:nvPr userDrawn="1"/>
        </p:nvSpPr>
        <p:spPr>
          <a:xfrm>
            <a:off x="8674100" y="0"/>
            <a:ext cx="8674100" cy="9752013"/>
          </a:xfrm>
          <a:prstGeom prst="rect">
            <a:avLst/>
          </a:prstGeom>
          <a:solidFill>
            <a:srgbClr val="DCD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2"/>
          </a:p>
        </p:txBody>
      </p:sp>
      <p:sp>
        <p:nvSpPr>
          <p:cNvPr id="27" name="Espace réservé du texte 16">
            <a:extLst>
              <a:ext uri="{FF2B5EF4-FFF2-40B4-BE49-F238E27FC236}">
                <a16:creationId xmlns:a16="http://schemas.microsoft.com/office/drawing/2014/main" id="{45A7A69F-8D7E-A644-8504-CA3A47C77B8A}"/>
              </a:ext>
            </a:extLst>
          </p:cNvPr>
          <p:cNvSpPr>
            <a:spLocks noGrp="1"/>
          </p:cNvSpPr>
          <p:nvPr>
            <p:ph type="body" sz="quarter" idx="11" hasCustomPrompt="1"/>
          </p:nvPr>
        </p:nvSpPr>
        <p:spPr>
          <a:xfrm>
            <a:off x="650874" y="2818800"/>
            <a:ext cx="7372349" cy="307777"/>
          </a:xfrm>
        </p:spPr>
        <p:txBody>
          <a:bodyPr lIns="0" tIns="0" rIns="0" bIns="0">
            <a:spAutoFit/>
          </a:bodyPr>
          <a:lstStyle>
            <a:lvl1pPr marL="349200" indent="-457200">
              <a:lnSpc>
                <a:spcPts val="2400"/>
              </a:lnSpc>
              <a:spcBef>
                <a:spcPts val="300"/>
              </a:spcBef>
              <a:buFont typeface="Arial" panose="020B0604020202020204" pitchFamily="34" charset="0"/>
              <a:buChar char="•"/>
              <a:defRPr sz="2200" b="0" i="0">
                <a:latin typeface="Arial" panose="020B0604020202020204" pitchFamily="34" charset="0"/>
                <a:cs typeface="Arial" panose="020B0604020202020204" pitchFamily="34" charset="0"/>
              </a:defRPr>
            </a:lvl1pPr>
          </a:lstStyle>
          <a:p>
            <a:pPr lvl="0"/>
            <a:r>
              <a:rPr lang="fr-FR" err="1"/>
              <a:t>Bulletpoints</a:t>
            </a:r>
            <a:r>
              <a:rPr lang="fr-FR"/>
              <a:t> and/or </a:t>
            </a:r>
            <a:r>
              <a:rPr lang="fr-FR" err="1"/>
              <a:t>Text</a:t>
            </a:r>
            <a:r>
              <a:rPr lang="fr-FR"/>
              <a:t> = Arial 22pt</a:t>
            </a:r>
          </a:p>
        </p:txBody>
      </p:sp>
      <p:sp>
        <p:nvSpPr>
          <p:cNvPr id="28" name="Espace réservé du texte 20">
            <a:extLst>
              <a:ext uri="{FF2B5EF4-FFF2-40B4-BE49-F238E27FC236}">
                <a16:creationId xmlns:a16="http://schemas.microsoft.com/office/drawing/2014/main" id="{7C21395E-C534-6642-A28E-08A0C68DEF35}"/>
              </a:ext>
            </a:extLst>
          </p:cNvPr>
          <p:cNvSpPr>
            <a:spLocks noGrp="1"/>
          </p:cNvSpPr>
          <p:nvPr>
            <p:ph type="body" sz="quarter" idx="12" hasCustomPrompt="1"/>
          </p:nvPr>
        </p:nvSpPr>
        <p:spPr>
          <a:xfrm>
            <a:off x="650875" y="8872537"/>
            <a:ext cx="2295526" cy="193899"/>
          </a:xfrm>
        </p:spPr>
        <p:txBody>
          <a:bodyPr lIns="0" tIns="0" rIns="0" bIns="0">
            <a:spAutoFit/>
          </a:bodyPr>
          <a:lstStyle>
            <a:lvl1pPr marL="0" indent="0">
              <a:buNone/>
              <a:defRPr lang="fr-FR" sz="1400" b="0" i="0" kern="1200" dirty="0">
                <a:solidFill>
                  <a:schemeClr val="tx1"/>
                </a:solidFill>
                <a:latin typeface="Impact" panose="020B0806030902050204" pitchFamily="34" charset="0"/>
                <a:ea typeface="+mn-ea"/>
                <a:cs typeface="Arial" panose="020B0604020202020204" pitchFamily="34" charset="0"/>
              </a:defRPr>
            </a:lvl1pPr>
          </a:lstStyle>
          <a:p>
            <a:pPr marL="0" lvl="0" indent="0" algn="l" defTabSz="1300277" rtl="0" eaLnBrk="1" latinLnBrk="0" hangingPunct="1">
              <a:lnSpc>
                <a:spcPct val="90000"/>
              </a:lnSpc>
              <a:spcBef>
                <a:spcPts val="1422"/>
              </a:spcBef>
              <a:buFont typeface="Arial" panose="020B0604020202020204" pitchFamily="34" charset="0"/>
              <a:buNone/>
            </a:pPr>
            <a:r>
              <a:rPr lang="fr-FR"/>
              <a:t>DOCUMENT NAME</a:t>
            </a:r>
          </a:p>
        </p:txBody>
      </p:sp>
      <p:sp>
        <p:nvSpPr>
          <p:cNvPr id="30" name="Espace réservé du texte 20">
            <a:extLst>
              <a:ext uri="{FF2B5EF4-FFF2-40B4-BE49-F238E27FC236}">
                <a16:creationId xmlns:a16="http://schemas.microsoft.com/office/drawing/2014/main" id="{9E518D90-D740-924E-8AC4-D544EB19D448}"/>
              </a:ext>
            </a:extLst>
          </p:cNvPr>
          <p:cNvSpPr>
            <a:spLocks noGrp="1"/>
          </p:cNvSpPr>
          <p:nvPr>
            <p:ph type="body" sz="quarter" idx="14" hasCustomPrompt="1"/>
          </p:nvPr>
        </p:nvSpPr>
        <p:spPr>
          <a:xfrm>
            <a:off x="3341685" y="8872537"/>
            <a:ext cx="2295526" cy="193899"/>
          </a:xfrm>
        </p:spPr>
        <p:txBody>
          <a:bodyPr lIns="0" tIns="0" rIns="0" bIns="0">
            <a:spAutoFit/>
          </a:bodyPr>
          <a:lstStyle>
            <a:lvl1pPr marL="0" indent="0">
              <a:buNone/>
              <a:defRPr sz="1400" b="0" i="0">
                <a:latin typeface="Impact" panose="020B0806030902050204" pitchFamily="34" charset="0"/>
                <a:cs typeface="Arial" panose="020B0604020202020204" pitchFamily="34" charset="0"/>
              </a:defRPr>
            </a:lvl1pPr>
          </a:lstStyle>
          <a:p>
            <a:pPr lvl="0"/>
            <a:r>
              <a:rPr lang="fr-FR"/>
              <a:t>DD.MM.YY</a:t>
            </a:r>
          </a:p>
        </p:txBody>
      </p:sp>
      <p:sp>
        <p:nvSpPr>
          <p:cNvPr id="4" name="Espace réservé du texte 3">
            <a:extLst>
              <a:ext uri="{FF2B5EF4-FFF2-40B4-BE49-F238E27FC236}">
                <a16:creationId xmlns:a16="http://schemas.microsoft.com/office/drawing/2014/main" id="{4D1A77DC-53BD-A445-A509-1A788288E34A}"/>
              </a:ext>
            </a:extLst>
          </p:cNvPr>
          <p:cNvSpPr>
            <a:spLocks noGrp="1"/>
          </p:cNvSpPr>
          <p:nvPr>
            <p:ph type="body" sz="quarter" idx="16" hasCustomPrompt="1"/>
          </p:nvPr>
        </p:nvSpPr>
        <p:spPr>
          <a:xfrm>
            <a:off x="9323912" y="8803286"/>
            <a:ext cx="6737350" cy="307777"/>
          </a:xfrm>
        </p:spPr>
        <p:txBody>
          <a:bodyPr lIns="0" tIns="0" rIns="0" bIns="0">
            <a:spAutoFit/>
          </a:bodyPr>
          <a:lstStyle>
            <a:lvl1pPr marL="0" indent="0">
              <a:lnSpc>
                <a:spcPts val="2400"/>
              </a:lnSpc>
              <a:buNone/>
              <a:defRPr sz="2200" b="0" i="0">
                <a:latin typeface="Impact" panose="020B0806030902050204" pitchFamily="34" charset="0"/>
              </a:defRPr>
            </a:lvl1pPr>
          </a:lstStyle>
          <a:p>
            <a:pPr lvl="0"/>
            <a:r>
              <a:rPr lang="fr-FR"/>
              <a:t>Picture </a:t>
            </a:r>
            <a:r>
              <a:rPr lang="fr-FR" err="1"/>
              <a:t>caption</a:t>
            </a:r>
            <a:r>
              <a:rPr lang="fr-FR"/>
              <a:t> = Impact 22pt</a:t>
            </a:r>
          </a:p>
        </p:txBody>
      </p:sp>
      <p:sp>
        <p:nvSpPr>
          <p:cNvPr id="22" name="Espace réservé pour une image  2">
            <a:extLst>
              <a:ext uri="{FF2B5EF4-FFF2-40B4-BE49-F238E27FC236}">
                <a16:creationId xmlns:a16="http://schemas.microsoft.com/office/drawing/2014/main" id="{D10EA380-48D3-AD4A-8E7C-56EA2016DF7F}"/>
              </a:ext>
            </a:extLst>
          </p:cNvPr>
          <p:cNvSpPr>
            <a:spLocks noGrp="1"/>
          </p:cNvSpPr>
          <p:nvPr>
            <p:ph type="pic" sz="quarter" idx="15" hasCustomPrompt="1"/>
          </p:nvPr>
        </p:nvSpPr>
        <p:spPr>
          <a:xfrm>
            <a:off x="8673036" y="0"/>
            <a:ext cx="8675164" cy="7264400"/>
          </a:xfrm>
        </p:spPr>
        <p:txBody>
          <a:bodyPr anchor="ctr">
            <a:normAutofit/>
          </a:bodyPr>
          <a:lstStyle>
            <a:lvl1pPr marL="0" indent="0" algn="ctr">
              <a:buNone/>
              <a:defRPr sz="1200">
                <a:latin typeface="Arial" panose="020B0604020202020204" pitchFamily="34" charset="0"/>
                <a:cs typeface="Arial" panose="020B0604020202020204" pitchFamily="34" charset="0"/>
              </a:defRPr>
            </a:lvl1pPr>
          </a:lstStyle>
          <a:p>
            <a:r>
              <a:rPr lang="fr-FR" err="1"/>
              <a:t>Your</a:t>
            </a:r>
            <a:r>
              <a:rPr lang="fr-FR"/>
              <a:t> </a:t>
            </a:r>
            <a:r>
              <a:rPr lang="fr-FR" err="1"/>
              <a:t>picutre</a:t>
            </a:r>
            <a:r>
              <a:rPr lang="fr-FR"/>
              <a:t> </a:t>
            </a:r>
            <a:r>
              <a:rPr lang="fr-FR" err="1"/>
              <a:t>here</a:t>
            </a:r>
            <a:r>
              <a:rPr lang="fr-FR"/>
              <a:t> (</a:t>
            </a:r>
            <a:r>
              <a:rPr lang="fr-FR" err="1"/>
              <a:t>you</a:t>
            </a:r>
            <a:r>
              <a:rPr lang="fr-FR"/>
              <a:t> can </a:t>
            </a:r>
            <a:r>
              <a:rPr lang="fr-FR" err="1"/>
              <a:t>adapt</a:t>
            </a:r>
            <a:r>
              <a:rPr lang="fr-FR"/>
              <a:t> the </a:t>
            </a:r>
            <a:r>
              <a:rPr lang="fr-FR" err="1"/>
              <a:t>picture</a:t>
            </a:r>
            <a:r>
              <a:rPr lang="fr-FR"/>
              <a:t> </a:t>
            </a:r>
            <a:r>
              <a:rPr lang="fr-FR" err="1"/>
              <a:t>height</a:t>
            </a:r>
            <a:r>
              <a:rPr lang="fr-FR"/>
              <a:t> as </a:t>
            </a:r>
            <a:r>
              <a:rPr lang="fr-FR" err="1"/>
              <a:t>you</a:t>
            </a:r>
            <a:r>
              <a:rPr lang="fr-FR"/>
              <a:t> </a:t>
            </a:r>
            <a:r>
              <a:rPr lang="fr-FR" err="1"/>
              <a:t>want</a:t>
            </a:r>
            <a:r>
              <a:rPr lang="fr-FR"/>
              <a:t> but not </a:t>
            </a:r>
            <a:r>
              <a:rPr lang="fr-FR" err="1"/>
              <a:t>its</a:t>
            </a:r>
            <a:r>
              <a:rPr lang="fr-FR"/>
              <a:t> </a:t>
            </a:r>
            <a:r>
              <a:rPr lang="fr-FR" err="1"/>
              <a:t>width</a:t>
            </a:r>
            <a:r>
              <a:rPr lang="fr-FR"/>
              <a:t>)</a:t>
            </a:r>
          </a:p>
        </p:txBody>
      </p:sp>
      <p:sp>
        <p:nvSpPr>
          <p:cNvPr id="10" name="Espace réservé du texte 14">
            <a:extLst>
              <a:ext uri="{FF2B5EF4-FFF2-40B4-BE49-F238E27FC236}">
                <a16:creationId xmlns:a16="http://schemas.microsoft.com/office/drawing/2014/main" id="{CF463DEF-93C3-2D4C-B344-AF9690F43115}"/>
              </a:ext>
            </a:extLst>
          </p:cNvPr>
          <p:cNvSpPr>
            <a:spLocks noGrp="1"/>
          </p:cNvSpPr>
          <p:nvPr>
            <p:ph type="body" sz="quarter" idx="10" hasCustomPrompt="1"/>
          </p:nvPr>
        </p:nvSpPr>
        <p:spPr>
          <a:xfrm>
            <a:off x="650875" y="650875"/>
            <a:ext cx="7372348" cy="577081"/>
          </a:xfrm>
        </p:spPr>
        <p:txBody>
          <a:bodyPr lIns="0" tIns="0" rIns="0" bIns="0">
            <a:spAutoFit/>
          </a:bodyPr>
          <a:lstStyle>
            <a:lvl1pPr marL="0" indent="0">
              <a:lnSpc>
                <a:spcPts val="4500"/>
              </a:lnSpc>
              <a:spcBef>
                <a:spcPts val="0"/>
              </a:spcBef>
              <a:buNone/>
              <a:defRPr sz="4400" b="0" i="0">
                <a:latin typeface="Impact" panose="020B0806030902050204" pitchFamily="34" charset="0"/>
              </a:defRPr>
            </a:lvl1pPr>
          </a:lstStyle>
          <a:p>
            <a:pPr lvl="0"/>
            <a:r>
              <a:rPr lang="fr-FR"/>
              <a:t>TITLE = Impact 44pt</a:t>
            </a:r>
          </a:p>
        </p:txBody>
      </p:sp>
      <p:sp>
        <p:nvSpPr>
          <p:cNvPr id="13" name="Slide Number Placeholder 5">
            <a:extLst>
              <a:ext uri="{FF2B5EF4-FFF2-40B4-BE49-F238E27FC236}">
                <a16:creationId xmlns:a16="http://schemas.microsoft.com/office/drawing/2014/main" id="{EE1F9266-6555-C349-9679-A051480B8651}"/>
              </a:ext>
            </a:extLst>
          </p:cNvPr>
          <p:cNvSpPr>
            <a:spLocks noGrp="1"/>
          </p:cNvSpPr>
          <p:nvPr>
            <p:ph type="sldNum" sz="quarter" idx="4"/>
          </p:nvPr>
        </p:nvSpPr>
        <p:spPr>
          <a:xfrm>
            <a:off x="12791543" y="8872536"/>
            <a:ext cx="3903345" cy="193900"/>
          </a:xfrm>
          <a:prstGeom prst="rect">
            <a:avLst/>
          </a:prstGeom>
        </p:spPr>
        <p:txBody>
          <a:bodyPr vert="horz" lIns="91440" tIns="45720" rIns="91440" bIns="45720" rtlCol="0" anchor="ctr"/>
          <a:lstStyle>
            <a:lvl1pPr algn="r">
              <a:defRPr lang="fr-FR" sz="1400" b="0" i="0" kern="1200" smtClean="0">
                <a:solidFill>
                  <a:schemeClr val="tx1"/>
                </a:solidFill>
                <a:latin typeface="PP Right Grotesk BE Compact Dar" pitchFamily="2" charset="77"/>
                <a:ea typeface="+mn-ea"/>
                <a:cs typeface="Arial" panose="020B0604020202020204" pitchFamily="34" charset="0"/>
              </a:defRPr>
            </a:lvl1pPr>
          </a:lstStyle>
          <a:p>
            <a:fld id="{0EDF5173-184C-1B4B-8899-5CD0872459C6}" type="slidenum">
              <a:rPr lang="fr-FR" smtClean="0"/>
              <a:pPr/>
              <a:t>‹#›</a:t>
            </a:fld>
            <a:endParaRPr lang="fr-FR"/>
          </a:p>
        </p:txBody>
      </p:sp>
    </p:spTree>
    <p:extLst>
      <p:ext uri="{BB962C8B-B14F-4D97-AF65-F5344CB8AC3E}">
        <p14:creationId xmlns:p14="http://schemas.microsoft.com/office/powerpoint/2010/main" val="4164052460"/>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2 PICS">
    <p:spTree>
      <p:nvGrpSpPr>
        <p:cNvPr id="1" name=""/>
        <p:cNvGrpSpPr/>
        <p:nvPr/>
      </p:nvGrpSpPr>
      <p:grpSpPr>
        <a:xfrm>
          <a:off x="0" y="0"/>
          <a:ext cx="0" cy="0"/>
          <a:chOff x="0" y="0"/>
          <a:chExt cx="0" cy="0"/>
        </a:xfrm>
      </p:grpSpPr>
      <p:sp>
        <p:nvSpPr>
          <p:cNvPr id="27" name="Espace réservé du texte 16">
            <a:extLst>
              <a:ext uri="{FF2B5EF4-FFF2-40B4-BE49-F238E27FC236}">
                <a16:creationId xmlns:a16="http://schemas.microsoft.com/office/drawing/2014/main" id="{45A7A69F-8D7E-A644-8504-CA3A47C77B8A}"/>
              </a:ext>
            </a:extLst>
          </p:cNvPr>
          <p:cNvSpPr>
            <a:spLocks noGrp="1"/>
          </p:cNvSpPr>
          <p:nvPr>
            <p:ph type="body" sz="quarter" idx="11" hasCustomPrompt="1"/>
          </p:nvPr>
        </p:nvSpPr>
        <p:spPr>
          <a:xfrm>
            <a:off x="9323912" y="5561582"/>
            <a:ext cx="7372349" cy="307777"/>
          </a:xfrm>
        </p:spPr>
        <p:txBody>
          <a:bodyPr lIns="0" tIns="0" rIns="0" bIns="0">
            <a:spAutoFit/>
          </a:bodyPr>
          <a:lstStyle>
            <a:lvl1pPr marL="0" indent="0">
              <a:lnSpc>
                <a:spcPts val="2400"/>
              </a:lnSpc>
              <a:spcBef>
                <a:spcPts val="300"/>
              </a:spcBef>
              <a:buFont typeface="Arial" panose="020B0604020202020204" pitchFamily="34" charset="0"/>
              <a:buNone/>
              <a:defRPr sz="2200" b="0" i="0">
                <a:latin typeface="Arial" panose="020B0604020202020204" pitchFamily="34" charset="0"/>
                <a:cs typeface="Arial" panose="020B0604020202020204" pitchFamily="34" charset="0"/>
              </a:defRPr>
            </a:lvl1pPr>
          </a:lstStyle>
          <a:p>
            <a:pPr lvl="0"/>
            <a:r>
              <a:rPr lang="fr-FR" err="1"/>
              <a:t>Subtitle</a:t>
            </a:r>
            <a:r>
              <a:rPr lang="fr-FR"/>
              <a:t> = Arial Bold 22pt / </a:t>
            </a:r>
            <a:r>
              <a:rPr lang="fr-FR" err="1"/>
              <a:t>Bulletpoint</a:t>
            </a:r>
            <a:r>
              <a:rPr lang="fr-FR"/>
              <a:t> and/or = Arial 22pt</a:t>
            </a:r>
          </a:p>
        </p:txBody>
      </p:sp>
      <p:sp>
        <p:nvSpPr>
          <p:cNvPr id="22" name="Espace réservé du texte 16">
            <a:extLst>
              <a:ext uri="{FF2B5EF4-FFF2-40B4-BE49-F238E27FC236}">
                <a16:creationId xmlns:a16="http://schemas.microsoft.com/office/drawing/2014/main" id="{56ED4770-D34D-DC4A-9DC5-3D5714511791}"/>
              </a:ext>
            </a:extLst>
          </p:cNvPr>
          <p:cNvSpPr>
            <a:spLocks noGrp="1"/>
          </p:cNvSpPr>
          <p:nvPr>
            <p:ph type="body" sz="quarter" idx="16" hasCustomPrompt="1"/>
          </p:nvPr>
        </p:nvSpPr>
        <p:spPr>
          <a:xfrm>
            <a:off x="648748" y="1599754"/>
            <a:ext cx="7372349" cy="307777"/>
          </a:xfrm>
        </p:spPr>
        <p:txBody>
          <a:bodyPr lIns="0" tIns="0" rIns="0" bIns="0">
            <a:spAutoFit/>
          </a:bodyPr>
          <a:lstStyle>
            <a:lvl1pPr marL="0" indent="0">
              <a:lnSpc>
                <a:spcPts val="2400"/>
              </a:lnSpc>
              <a:spcBef>
                <a:spcPts val="300"/>
              </a:spcBef>
              <a:buFont typeface="Arial" panose="020B0604020202020204" pitchFamily="34" charset="0"/>
              <a:buNone/>
              <a:defRPr sz="2200" b="0" i="0">
                <a:latin typeface="Arial" panose="020B0604020202020204" pitchFamily="34" charset="0"/>
                <a:cs typeface="Arial" panose="020B0604020202020204" pitchFamily="34" charset="0"/>
              </a:defRPr>
            </a:lvl1pPr>
          </a:lstStyle>
          <a:p>
            <a:pPr lvl="0"/>
            <a:r>
              <a:rPr lang="fr-FR" err="1"/>
              <a:t>Subtitle</a:t>
            </a:r>
            <a:r>
              <a:rPr lang="fr-FR"/>
              <a:t> = Arial Bold 22pt / </a:t>
            </a:r>
            <a:r>
              <a:rPr lang="fr-FR" err="1"/>
              <a:t>Bulletpoint</a:t>
            </a:r>
            <a:r>
              <a:rPr lang="fr-FR"/>
              <a:t> and/or = Arial 22pt</a:t>
            </a:r>
          </a:p>
        </p:txBody>
      </p:sp>
      <p:sp>
        <p:nvSpPr>
          <p:cNvPr id="24" name="Espace réservé pour une image  2">
            <a:extLst>
              <a:ext uri="{FF2B5EF4-FFF2-40B4-BE49-F238E27FC236}">
                <a16:creationId xmlns:a16="http://schemas.microsoft.com/office/drawing/2014/main" id="{94CAD2F5-CD13-3240-8889-4CDC09130CC3}"/>
              </a:ext>
            </a:extLst>
          </p:cNvPr>
          <p:cNvSpPr>
            <a:spLocks noGrp="1"/>
          </p:cNvSpPr>
          <p:nvPr>
            <p:ph type="pic" sz="quarter" idx="17" hasCustomPrompt="1"/>
          </p:nvPr>
        </p:nvSpPr>
        <p:spPr>
          <a:xfrm>
            <a:off x="0" y="4876880"/>
            <a:ext cx="8674100" cy="4876006"/>
          </a:xfrm>
        </p:spPr>
        <p:txBody>
          <a:bodyPr anchor="ctr">
            <a:normAutofit/>
          </a:bodyPr>
          <a:lstStyle>
            <a:lvl1pPr marL="0" indent="0" algn="ctr">
              <a:buNone/>
              <a:defRPr sz="1200">
                <a:solidFill>
                  <a:schemeClr val="tx1"/>
                </a:solidFill>
                <a:latin typeface="Arial" panose="020B0604020202020204" pitchFamily="34" charset="0"/>
                <a:cs typeface="Arial" panose="020B0604020202020204" pitchFamily="34" charset="0"/>
              </a:defRPr>
            </a:lvl1pPr>
          </a:lstStyle>
          <a:p>
            <a:r>
              <a:rPr lang="fr-FR" err="1"/>
              <a:t>Your</a:t>
            </a:r>
            <a:r>
              <a:rPr lang="fr-FR"/>
              <a:t> </a:t>
            </a:r>
            <a:r>
              <a:rPr lang="fr-FR" err="1"/>
              <a:t>picutre</a:t>
            </a:r>
            <a:r>
              <a:rPr lang="fr-FR"/>
              <a:t> </a:t>
            </a:r>
            <a:r>
              <a:rPr lang="fr-FR" err="1"/>
              <a:t>here</a:t>
            </a:r>
            <a:endParaRPr lang="fr-FR"/>
          </a:p>
        </p:txBody>
      </p:sp>
      <p:sp>
        <p:nvSpPr>
          <p:cNvPr id="25" name="Espace réservé pour une image  2">
            <a:extLst>
              <a:ext uri="{FF2B5EF4-FFF2-40B4-BE49-F238E27FC236}">
                <a16:creationId xmlns:a16="http://schemas.microsoft.com/office/drawing/2014/main" id="{C5D0D223-B2A4-0E41-855C-4E21B95ACB6D}"/>
              </a:ext>
            </a:extLst>
          </p:cNvPr>
          <p:cNvSpPr>
            <a:spLocks noGrp="1"/>
          </p:cNvSpPr>
          <p:nvPr>
            <p:ph type="pic" sz="quarter" idx="15" hasCustomPrompt="1"/>
          </p:nvPr>
        </p:nvSpPr>
        <p:spPr>
          <a:xfrm>
            <a:off x="8674100" y="0"/>
            <a:ext cx="8674100" cy="4876006"/>
          </a:xfrm>
        </p:spPr>
        <p:txBody>
          <a:bodyPr anchor="ctr">
            <a:normAutofit/>
          </a:bodyPr>
          <a:lstStyle>
            <a:lvl1pPr marL="0" indent="0" algn="ctr">
              <a:buNone/>
              <a:defRPr sz="1200">
                <a:solidFill>
                  <a:schemeClr val="tx1"/>
                </a:solidFill>
                <a:latin typeface="Arial" panose="020B0604020202020204" pitchFamily="34" charset="0"/>
                <a:cs typeface="Arial" panose="020B0604020202020204" pitchFamily="34" charset="0"/>
              </a:defRPr>
            </a:lvl1pPr>
          </a:lstStyle>
          <a:p>
            <a:r>
              <a:rPr lang="fr-FR" err="1"/>
              <a:t>Your</a:t>
            </a:r>
            <a:r>
              <a:rPr lang="fr-FR"/>
              <a:t> </a:t>
            </a:r>
            <a:r>
              <a:rPr lang="fr-FR" err="1"/>
              <a:t>picutre</a:t>
            </a:r>
            <a:r>
              <a:rPr lang="fr-FR"/>
              <a:t> </a:t>
            </a:r>
            <a:r>
              <a:rPr lang="fr-FR" err="1"/>
              <a:t>here</a:t>
            </a:r>
            <a:endParaRPr lang="fr-FR"/>
          </a:p>
        </p:txBody>
      </p:sp>
      <p:sp>
        <p:nvSpPr>
          <p:cNvPr id="8" name="Espace réservé du texte 14">
            <a:extLst>
              <a:ext uri="{FF2B5EF4-FFF2-40B4-BE49-F238E27FC236}">
                <a16:creationId xmlns:a16="http://schemas.microsoft.com/office/drawing/2014/main" id="{1B9A76E7-37BF-344C-BBE2-2923EA8E01EA}"/>
              </a:ext>
            </a:extLst>
          </p:cNvPr>
          <p:cNvSpPr>
            <a:spLocks noGrp="1"/>
          </p:cNvSpPr>
          <p:nvPr>
            <p:ph type="body" sz="quarter" idx="10" hasCustomPrompt="1"/>
          </p:nvPr>
        </p:nvSpPr>
        <p:spPr>
          <a:xfrm>
            <a:off x="650875" y="650875"/>
            <a:ext cx="7372348" cy="577081"/>
          </a:xfrm>
        </p:spPr>
        <p:txBody>
          <a:bodyPr lIns="0" tIns="0" rIns="0" bIns="0">
            <a:spAutoFit/>
          </a:bodyPr>
          <a:lstStyle>
            <a:lvl1pPr marL="0" indent="0">
              <a:lnSpc>
                <a:spcPts val="4500"/>
              </a:lnSpc>
              <a:spcBef>
                <a:spcPts val="0"/>
              </a:spcBef>
              <a:buNone/>
              <a:defRPr sz="4400" b="0" i="0">
                <a:latin typeface="Impact" panose="020B0806030902050204" pitchFamily="34" charset="0"/>
              </a:defRPr>
            </a:lvl1pPr>
          </a:lstStyle>
          <a:p>
            <a:pPr lvl="0"/>
            <a:r>
              <a:rPr lang="fr-FR"/>
              <a:t>TITLE = Impact 44pt</a:t>
            </a:r>
          </a:p>
        </p:txBody>
      </p:sp>
      <p:sp>
        <p:nvSpPr>
          <p:cNvPr id="9" name="Slide Number Placeholder 5">
            <a:extLst>
              <a:ext uri="{FF2B5EF4-FFF2-40B4-BE49-F238E27FC236}">
                <a16:creationId xmlns:a16="http://schemas.microsoft.com/office/drawing/2014/main" id="{333A503A-CEAC-2142-A06E-DEEC9D70D619}"/>
              </a:ext>
            </a:extLst>
          </p:cNvPr>
          <p:cNvSpPr>
            <a:spLocks noGrp="1"/>
          </p:cNvSpPr>
          <p:nvPr>
            <p:ph type="sldNum" sz="quarter" idx="4"/>
          </p:nvPr>
        </p:nvSpPr>
        <p:spPr>
          <a:xfrm>
            <a:off x="12791543" y="8872536"/>
            <a:ext cx="3903345" cy="193900"/>
          </a:xfrm>
          <a:prstGeom prst="rect">
            <a:avLst/>
          </a:prstGeom>
        </p:spPr>
        <p:txBody>
          <a:bodyPr vert="horz" lIns="91440" tIns="45720" rIns="91440" bIns="45720" rtlCol="0" anchor="ctr"/>
          <a:lstStyle>
            <a:lvl1pPr algn="r">
              <a:defRPr lang="fr-FR" sz="1400" b="0" i="0" kern="1200" smtClean="0">
                <a:solidFill>
                  <a:schemeClr val="tx1"/>
                </a:solidFill>
                <a:latin typeface="PP Right Grotesk BE Compact Dar" pitchFamily="2" charset="77"/>
                <a:ea typeface="+mn-ea"/>
                <a:cs typeface="Arial" panose="020B0604020202020204" pitchFamily="34" charset="0"/>
              </a:defRPr>
            </a:lvl1pPr>
          </a:lstStyle>
          <a:p>
            <a:fld id="{0EDF5173-184C-1B4B-8899-5CD0872459C6}" type="slidenum">
              <a:rPr lang="fr-FR" smtClean="0"/>
              <a:pPr/>
              <a:t>‹#›</a:t>
            </a:fld>
            <a:endParaRPr lang="fr-FR"/>
          </a:p>
        </p:txBody>
      </p:sp>
    </p:spTree>
    <p:extLst>
      <p:ext uri="{BB962C8B-B14F-4D97-AF65-F5344CB8AC3E}">
        <p14:creationId xmlns:p14="http://schemas.microsoft.com/office/powerpoint/2010/main" val="21498203"/>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7C3BA65-1EBB-CE48-9EBA-4CAC947F62C9}"/>
              </a:ext>
            </a:extLst>
          </p:cNvPr>
          <p:cNvSpPr/>
          <p:nvPr userDrawn="1"/>
        </p:nvSpPr>
        <p:spPr>
          <a:xfrm>
            <a:off x="0" y="0"/>
            <a:ext cx="8674100" cy="4876007"/>
          </a:xfrm>
          <a:prstGeom prst="rect">
            <a:avLst/>
          </a:prstGeom>
          <a:solidFill>
            <a:srgbClr val="A6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2"/>
          </a:p>
        </p:txBody>
      </p:sp>
      <p:sp>
        <p:nvSpPr>
          <p:cNvPr id="14" name="Rectangle 13">
            <a:extLst>
              <a:ext uri="{FF2B5EF4-FFF2-40B4-BE49-F238E27FC236}">
                <a16:creationId xmlns:a16="http://schemas.microsoft.com/office/drawing/2014/main" id="{F6730B7C-DBBC-A645-9D51-5850A5054F4D}"/>
              </a:ext>
            </a:extLst>
          </p:cNvPr>
          <p:cNvSpPr/>
          <p:nvPr userDrawn="1"/>
        </p:nvSpPr>
        <p:spPr>
          <a:xfrm>
            <a:off x="8674100" y="0"/>
            <a:ext cx="8674100" cy="9752013"/>
          </a:xfrm>
          <a:prstGeom prst="rect">
            <a:avLst/>
          </a:prstGeom>
          <a:solidFill>
            <a:srgbClr val="005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2"/>
          </a:p>
        </p:txBody>
      </p:sp>
      <p:sp>
        <p:nvSpPr>
          <p:cNvPr id="7" name="Espace réservé du texte 20">
            <a:extLst>
              <a:ext uri="{FF2B5EF4-FFF2-40B4-BE49-F238E27FC236}">
                <a16:creationId xmlns:a16="http://schemas.microsoft.com/office/drawing/2014/main" id="{B7839F73-A884-7944-9BE3-93C2FC303EB2}"/>
              </a:ext>
            </a:extLst>
          </p:cNvPr>
          <p:cNvSpPr>
            <a:spLocks noGrp="1"/>
          </p:cNvSpPr>
          <p:nvPr>
            <p:ph type="body" sz="quarter" idx="12" hasCustomPrompt="1"/>
          </p:nvPr>
        </p:nvSpPr>
        <p:spPr>
          <a:xfrm>
            <a:off x="650875" y="650876"/>
            <a:ext cx="2295526" cy="166199"/>
          </a:xfrm>
        </p:spPr>
        <p:txBody>
          <a:bodyPr lIns="0" tIns="0" rIns="0" bIns="0">
            <a:spAutoFit/>
          </a:bodyPr>
          <a:lstStyle>
            <a:lvl1pPr marL="0" indent="0">
              <a:buNone/>
              <a:defRPr sz="1200" b="0" i="0">
                <a:latin typeface="Impact" panose="020B0806030902050204" pitchFamily="34" charset="0"/>
                <a:cs typeface="Arial" panose="020B0604020202020204" pitchFamily="34" charset="0"/>
              </a:defRPr>
            </a:lvl1pPr>
          </a:lstStyle>
          <a:p>
            <a:pPr lvl="0"/>
            <a:r>
              <a:rPr lang="fr-FR"/>
              <a:t>CONTACT</a:t>
            </a:r>
          </a:p>
        </p:txBody>
      </p:sp>
      <p:sp>
        <p:nvSpPr>
          <p:cNvPr id="8" name="Espace réservé du texte 16">
            <a:extLst>
              <a:ext uri="{FF2B5EF4-FFF2-40B4-BE49-F238E27FC236}">
                <a16:creationId xmlns:a16="http://schemas.microsoft.com/office/drawing/2014/main" id="{B4F96073-D3BB-8E4F-8087-F387E5B339E8}"/>
              </a:ext>
            </a:extLst>
          </p:cNvPr>
          <p:cNvSpPr>
            <a:spLocks noGrp="1"/>
          </p:cNvSpPr>
          <p:nvPr>
            <p:ph type="body" sz="quarter" idx="16" hasCustomPrompt="1"/>
          </p:nvPr>
        </p:nvSpPr>
        <p:spPr>
          <a:xfrm>
            <a:off x="648748" y="1547703"/>
            <a:ext cx="7372349" cy="1231106"/>
          </a:xfrm>
        </p:spPr>
        <p:txBody>
          <a:bodyPr lIns="0" tIns="0" rIns="0" bIns="0">
            <a:spAutoFit/>
          </a:bodyPr>
          <a:lstStyle>
            <a:lvl1pPr marL="0" indent="0">
              <a:lnSpc>
                <a:spcPts val="2400"/>
              </a:lnSpc>
              <a:spcBef>
                <a:spcPts val="0"/>
              </a:spcBef>
              <a:buFont typeface="Arial" panose="020B0604020202020204" pitchFamily="34" charset="0"/>
              <a:buNone/>
              <a:defRPr sz="2200" b="0" i="0">
                <a:latin typeface="Arial" panose="020B0604020202020204" pitchFamily="34" charset="0"/>
                <a:cs typeface="Arial" panose="020B0604020202020204" pitchFamily="34" charset="0"/>
              </a:defRPr>
            </a:lvl1pPr>
          </a:lstStyle>
          <a:p>
            <a:pPr lvl="0"/>
            <a:r>
              <a:rPr lang="fr-FR"/>
              <a:t>Name = Arial Bold 22pt / </a:t>
            </a:r>
            <a:r>
              <a:rPr lang="fr-FR" err="1"/>
              <a:t>Title</a:t>
            </a:r>
            <a:r>
              <a:rPr lang="fr-FR"/>
              <a:t> = Arial </a:t>
            </a:r>
            <a:r>
              <a:rPr lang="fr-FR" err="1"/>
              <a:t>italic</a:t>
            </a:r>
            <a:r>
              <a:rPr lang="fr-FR"/>
              <a:t> 22pt / Email, Phone </a:t>
            </a:r>
            <a:r>
              <a:rPr lang="fr-FR" err="1"/>
              <a:t>numbers</a:t>
            </a:r>
            <a:r>
              <a:rPr lang="fr-FR"/>
              <a:t> and </a:t>
            </a:r>
            <a:r>
              <a:rPr lang="fr-FR" err="1"/>
              <a:t>address</a:t>
            </a:r>
            <a:r>
              <a:rPr lang="fr-FR"/>
              <a:t> = Arial 22pt =&gt; </a:t>
            </a:r>
            <a:r>
              <a:rPr lang="fr-FR" err="1"/>
              <a:t>Please</a:t>
            </a:r>
            <a:r>
              <a:rPr lang="fr-FR"/>
              <a:t> follow the </a:t>
            </a:r>
            <a:r>
              <a:rPr lang="fr-FR" err="1"/>
              <a:t>provided</a:t>
            </a:r>
            <a:r>
              <a:rPr lang="fr-FR"/>
              <a:t> </a:t>
            </a:r>
            <a:r>
              <a:rPr lang="fr-FR" err="1"/>
              <a:t>example</a:t>
            </a:r>
            <a:r>
              <a:rPr lang="fr-FR"/>
              <a:t> </a:t>
            </a:r>
            <a:r>
              <a:rPr lang="fr-FR" err="1"/>
              <a:t>layout</a:t>
            </a:r>
            <a:endParaRPr lang="fr-FR"/>
          </a:p>
          <a:p>
            <a:pPr lvl="0"/>
            <a:endParaRPr lang="fr-FR"/>
          </a:p>
        </p:txBody>
      </p:sp>
      <p:pic>
        <p:nvPicPr>
          <p:cNvPr id="9" name="Image 8">
            <a:extLst>
              <a:ext uri="{FF2B5EF4-FFF2-40B4-BE49-F238E27FC236}">
                <a16:creationId xmlns:a16="http://schemas.microsoft.com/office/drawing/2014/main" id="{7B229C09-CFCB-3C42-9460-81AFBF30C3E3}"/>
              </a:ext>
            </a:extLst>
          </p:cNvPr>
          <p:cNvPicPr>
            <a:picLocks noChangeAspect="1"/>
          </p:cNvPicPr>
          <p:nvPr userDrawn="1"/>
        </p:nvPicPr>
        <p:blipFill>
          <a:blip r:embed="rId2"/>
          <a:stretch>
            <a:fillRect/>
          </a:stretch>
        </p:blipFill>
        <p:spPr>
          <a:xfrm>
            <a:off x="183442" y="7201807"/>
            <a:ext cx="3495179" cy="2392804"/>
          </a:xfrm>
          <a:prstGeom prst="rect">
            <a:avLst/>
          </a:prstGeom>
        </p:spPr>
      </p:pic>
    </p:spTree>
    <p:extLst>
      <p:ext uri="{BB962C8B-B14F-4D97-AF65-F5344CB8AC3E}">
        <p14:creationId xmlns:p14="http://schemas.microsoft.com/office/powerpoint/2010/main" val="774268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720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_LOGO2">
    <p:spTree>
      <p:nvGrpSpPr>
        <p:cNvPr id="1" name=""/>
        <p:cNvGrpSpPr/>
        <p:nvPr/>
      </p:nvGrpSpPr>
      <p:grpSpPr>
        <a:xfrm>
          <a:off x="0" y="0"/>
          <a:ext cx="0" cy="0"/>
          <a:chOff x="0" y="0"/>
          <a:chExt cx="0" cy="0"/>
        </a:xfrm>
      </p:grpSpPr>
      <p:pic>
        <p:nvPicPr>
          <p:cNvPr id="2" name="Image 8">
            <a:extLst>
              <a:ext uri="{FF2B5EF4-FFF2-40B4-BE49-F238E27FC236}">
                <a16:creationId xmlns:a16="http://schemas.microsoft.com/office/drawing/2014/main" id="{30058550-9F49-0DAA-69B2-D88155D71394}"/>
              </a:ext>
            </a:extLst>
          </p:cNvPr>
          <p:cNvPicPr>
            <a:picLocks noChangeAspect="1"/>
          </p:cNvPicPr>
          <p:nvPr userDrawn="1"/>
        </p:nvPicPr>
        <p:blipFill>
          <a:blip r:embed="rId2"/>
          <a:stretch>
            <a:fillRect/>
          </a:stretch>
        </p:blipFill>
        <p:spPr>
          <a:xfrm>
            <a:off x="5023908" y="2377080"/>
            <a:ext cx="7300383" cy="4997852"/>
          </a:xfrm>
          <a:prstGeom prst="rect">
            <a:avLst/>
          </a:prstGeom>
        </p:spPr>
      </p:pic>
    </p:spTree>
    <p:extLst>
      <p:ext uri="{BB962C8B-B14F-4D97-AF65-F5344CB8AC3E}">
        <p14:creationId xmlns:p14="http://schemas.microsoft.com/office/powerpoint/2010/main" val="4020386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7C3BA65-1EBB-CE48-9EBA-4CAC947F62C9}"/>
              </a:ext>
            </a:extLst>
          </p:cNvPr>
          <p:cNvSpPr/>
          <p:nvPr userDrawn="1"/>
        </p:nvSpPr>
        <p:spPr>
          <a:xfrm>
            <a:off x="0" y="0"/>
            <a:ext cx="8674100" cy="4876007"/>
          </a:xfrm>
          <a:prstGeom prst="rect">
            <a:avLst/>
          </a:prstGeom>
          <a:solidFill>
            <a:srgbClr val="A6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2">
              <a:solidFill>
                <a:srgbClr val="EF4651"/>
              </a:solidFill>
            </a:endParaRPr>
          </a:p>
        </p:txBody>
      </p:sp>
      <p:sp>
        <p:nvSpPr>
          <p:cNvPr id="15" name="Espace réservé du texte 14">
            <a:extLst>
              <a:ext uri="{FF2B5EF4-FFF2-40B4-BE49-F238E27FC236}">
                <a16:creationId xmlns:a16="http://schemas.microsoft.com/office/drawing/2014/main" id="{4A797E2C-1F9F-2D40-8E49-EEDAF0F3432F}"/>
              </a:ext>
            </a:extLst>
          </p:cNvPr>
          <p:cNvSpPr>
            <a:spLocks noGrp="1"/>
          </p:cNvSpPr>
          <p:nvPr>
            <p:ph type="body" sz="quarter" idx="10" hasCustomPrompt="1"/>
          </p:nvPr>
        </p:nvSpPr>
        <p:spPr>
          <a:xfrm>
            <a:off x="650558" y="5319981"/>
            <a:ext cx="4492913" cy="332399"/>
          </a:xfrm>
        </p:spPr>
        <p:txBody>
          <a:bodyPr lIns="0" tIns="0" rIns="0" bIns="0">
            <a:spAutoFit/>
          </a:bodyPr>
          <a:lstStyle>
            <a:lvl1pPr marL="0" indent="0">
              <a:buNone/>
              <a:defRPr sz="2400" b="0" i="0">
                <a:latin typeface="Impact" panose="020B0806030902050204" pitchFamily="34" charset="0"/>
              </a:defRPr>
            </a:lvl1pPr>
          </a:lstStyle>
          <a:p>
            <a:pPr lvl="0"/>
            <a:r>
              <a:rPr lang="fr-FR" err="1"/>
              <a:t>Subtitle</a:t>
            </a:r>
            <a:r>
              <a:rPr lang="fr-FR"/>
              <a:t> or Signature</a:t>
            </a:r>
          </a:p>
        </p:txBody>
      </p:sp>
      <p:sp>
        <p:nvSpPr>
          <p:cNvPr id="10" name="Espace réservé du texte 14">
            <a:extLst>
              <a:ext uri="{FF2B5EF4-FFF2-40B4-BE49-F238E27FC236}">
                <a16:creationId xmlns:a16="http://schemas.microsoft.com/office/drawing/2014/main" id="{51FE8DDB-0B6C-DC46-802E-47D216A46945}"/>
              </a:ext>
            </a:extLst>
          </p:cNvPr>
          <p:cNvSpPr>
            <a:spLocks noGrp="1"/>
          </p:cNvSpPr>
          <p:nvPr>
            <p:ph type="body" sz="quarter" idx="11" hasCustomPrompt="1"/>
          </p:nvPr>
        </p:nvSpPr>
        <p:spPr>
          <a:xfrm>
            <a:off x="12204731" y="5319981"/>
            <a:ext cx="4492913" cy="332399"/>
          </a:xfrm>
        </p:spPr>
        <p:txBody>
          <a:bodyPr lIns="0" tIns="0" rIns="0" bIns="0">
            <a:spAutoFit/>
          </a:bodyPr>
          <a:lstStyle>
            <a:lvl1pPr marL="0" indent="0" algn="r">
              <a:buNone/>
              <a:defRPr sz="2400" b="0" i="0">
                <a:latin typeface="Impact" panose="020B0806030902050204" pitchFamily="34" charset="0"/>
              </a:defRPr>
            </a:lvl1pPr>
          </a:lstStyle>
          <a:p>
            <a:pPr lvl="0"/>
            <a:r>
              <a:rPr lang="fr-FR"/>
              <a:t>DD.MM.YY</a:t>
            </a:r>
          </a:p>
        </p:txBody>
      </p:sp>
      <p:pic>
        <p:nvPicPr>
          <p:cNvPr id="3" name="Image 2">
            <a:extLst>
              <a:ext uri="{FF2B5EF4-FFF2-40B4-BE49-F238E27FC236}">
                <a16:creationId xmlns:a16="http://schemas.microsoft.com/office/drawing/2014/main" id="{E71FAF62-296F-3D46-8A8C-ED1DA7714242}"/>
              </a:ext>
            </a:extLst>
          </p:cNvPr>
          <p:cNvPicPr>
            <a:picLocks noChangeAspect="1"/>
          </p:cNvPicPr>
          <p:nvPr userDrawn="1"/>
        </p:nvPicPr>
        <p:blipFill>
          <a:blip r:embed="rId2"/>
          <a:stretch>
            <a:fillRect/>
          </a:stretch>
        </p:blipFill>
        <p:spPr>
          <a:xfrm>
            <a:off x="15261004" y="7229400"/>
            <a:ext cx="1770335" cy="2375468"/>
          </a:xfrm>
          <a:prstGeom prst="rect">
            <a:avLst/>
          </a:prstGeom>
        </p:spPr>
      </p:pic>
      <p:pic>
        <p:nvPicPr>
          <p:cNvPr id="5" name="Image 4">
            <a:extLst>
              <a:ext uri="{FF2B5EF4-FFF2-40B4-BE49-F238E27FC236}">
                <a16:creationId xmlns:a16="http://schemas.microsoft.com/office/drawing/2014/main" id="{4E9C072F-AECF-0D45-B73F-9C573D8BC5DB}"/>
              </a:ext>
            </a:extLst>
          </p:cNvPr>
          <p:cNvPicPr>
            <a:picLocks noChangeAspect="1"/>
          </p:cNvPicPr>
          <p:nvPr userDrawn="1"/>
        </p:nvPicPr>
        <p:blipFill>
          <a:blip r:embed="rId3"/>
          <a:stretch>
            <a:fillRect/>
          </a:stretch>
        </p:blipFill>
        <p:spPr>
          <a:xfrm>
            <a:off x="285331" y="6921686"/>
            <a:ext cx="2113643" cy="2746247"/>
          </a:xfrm>
          <a:prstGeom prst="rect">
            <a:avLst/>
          </a:prstGeom>
        </p:spPr>
      </p:pic>
      <p:sp>
        <p:nvSpPr>
          <p:cNvPr id="9" name="Rectangle 8">
            <a:extLst>
              <a:ext uri="{FF2B5EF4-FFF2-40B4-BE49-F238E27FC236}">
                <a16:creationId xmlns:a16="http://schemas.microsoft.com/office/drawing/2014/main" id="{6CE50567-7E19-F445-A328-9DF6EAD4CCBA}"/>
              </a:ext>
            </a:extLst>
          </p:cNvPr>
          <p:cNvSpPr/>
          <p:nvPr userDrawn="1"/>
        </p:nvSpPr>
        <p:spPr>
          <a:xfrm>
            <a:off x="8674100" y="0"/>
            <a:ext cx="8674100" cy="4876007"/>
          </a:xfrm>
          <a:prstGeom prst="rect">
            <a:avLst/>
          </a:prstGeom>
          <a:solidFill>
            <a:srgbClr val="005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2"/>
          </a:p>
        </p:txBody>
      </p:sp>
      <p:sp>
        <p:nvSpPr>
          <p:cNvPr id="2" name="Titre 1">
            <a:extLst>
              <a:ext uri="{FF2B5EF4-FFF2-40B4-BE49-F238E27FC236}">
                <a16:creationId xmlns:a16="http://schemas.microsoft.com/office/drawing/2014/main" id="{43B29454-B476-8542-978A-C647D4BE9F78}"/>
              </a:ext>
            </a:extLst>
          </p:cNvPr>
          <p:cNvSpPr>
            <a:spLocks noGrp="1"/>
          </p:cNvSpPr>
          <p:nvPr>
            <p:ph type="title" hasCustomPrompt="1"/>
          </p:nvPr>
        </p:nvSpPr>
        <p:spPr>
          <a:xfrm>
            <a:off x="650558" y="650875"/>
            <a:ext cx="7372668" cy="2549480"/>
          </a:xfrm>
        </p:spPr>
        <p:txBody>
          <a:bodyPr>
            <a:spAutoFit/>
          </a:bodyPr>
          <a:lstStyle>
            <a:lvl1pPr marL="0" indent="0">
              <a:lnSpc>
                <a:spcPts val="8000"/>
              </a:lnSpc>
              <a:spcBef>
                <a:spcPts val="0"/>
              </a:spcBef>
              <a:buNone/>
              <a:defRPr b="0"/>
            </a:lvl1pPr>
          </a:lstStyle>
          <a:p>
            <a:pPr marL="0" lvl="0" indent="0">
              <a:lnSpc>
                <a:spcPts val="10000"/>
              </a:lnSpc>
              <a:spcBef>
                <a:spcPts val="0"/>
              </a:spcBef>
              <a:buNone/>
            </a:pPr>
            <a:r>
              <a:rPr lang="fr-FR" err="1"/>
              <a:t>Your</a:t>
            </a:r>
            <a:r>
              <a:rPr lang="fr-FR"/>
              <a:t> </a:t>
            </a:r>
            <a:r>
              <a:rPr lang="fr-FR" err="1"/>
              <a:t>title</a:t>
            </a:r>
            <a:r>
              <a:rPr lang="fr-FR"/>
              <a:t> </a:t>
            </a:r>
            <a:r>
              <a:rPr lang="fr-FR" err="1"/>
              <a:t>here</a:t>
            </a:r>
            <a:br>
              <a:rPr lang="fr-FR"/>
            </a:br>
            <a:r>
              <a:rPr lang="fr-FR"/>
              <a:t>= Impact 80pt</a:t>
            </a:r>
          </a:p>
        </p:txBody>
      </p:sp>
    </p:spTree>
    <p:extLst>
      <p:ext uri="{BB962C8B-B14F-4D97-AF65-F5344CB8AC3E}">
        <p14:creationId xmlns:p14="http://schemas.microsoft.com/office/powerpoint/2010/main" val="306029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7C3BA65-1EBB-CE48-9EBA-4CAC947F62C9}"/>
              </a:ext>
            </a:extLst>
          </p:cNvPr>
          <p:cNvSpPr/>
          <p:nvPr userDrawn="1"/>
        </p:nvSpPr>
        <p:spPr>
          <a:xfrm>
            <a:off x="0" y="0"/>
            <a:ext cx="8674100" cy="4876007"/>
          </a:xfrm>
          <a:prstGeom prst="rect">
            <a:avLst/>
          </a:prstGeom>
          <a:solidFill>
            <a:srgbClr val="A6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2"/>
          </a:p>
        </p:txBody>
      </p:sp>
      <p:sp>
        <p:nvSpPr>
          <p:cNvPr id="15" name="Espace réservé du texte 14">
            <a:extLst>
              <a:ext uri="{FF2B5EF4-FFF2-40B4-BE49-F238E27FC236}">
                <a16:creationId xmlns:a16="http://schemas.microsoft.com/office/drawing/2014/main" id="{4A797E2C-1F9F-2D40-8E49-EEDAF0F3432F}"/>
              </a:ext>
            </a:extLst>
          </p:cNvPr>
          <p:cNvSpPr>
            <a:spLocks noGrp="1"/>
          </p:cNvSpPr>
          <p:nvPr>
            <p:ph type="body" sz="quarter" idx="10" hasCustomPrompt="1"/>
          </p:nvPr>
        </p:nvSpPr>
        <p:spPr>
          <a:xfrm>
            <a:off x="650558" y="5319981"/>
            <a:ext cx="4492913" cy="332399"/>
          </a:xfrm>
        </p:spPr>
        <p:txBody>
          <a:bodyPr lIns="0" tIns="0" rIns="0" bIns="0">
            <a:spAutoFit/>
          </a:bodyPr>
          <a:lstStyle>
            <a:lvl1pPr marL="0" indent="0">
              <a:buNone/>
              <a:defRPr sz="2400" b="0" i="0">
                <a:latin typeface="Impact" panose="020B0806030902050204" pitchFamily="34" charset="0"/>
              </a:defRPr>
            </a:lvl1pPr>
          </a:lstStyle>
          <a:p>
            <a:pPr lvl="0"/>
            <a:r>
              <a:rPr lang="fr-FR" err="1"/>
              <a:t>Subtitle</a:t>
            </a:r>
            <a:r>
              <a:rPr lang="fr-FR"/>
              <a:t> or Signature</a:t>
            </a:r>
          </a:p>
        </p:txBody>
      </p:sp>
      <p:sp>
        <p:nvSpPr>
          <p:cNvPr id="10" name="Espace réservé du texte 14">
            <a:extLst>
              <a:ext uri="{FF2B5EF4-FFF2-40B4-BE49-F238E27FC236}">
                <a16:creationId xmlns:a16="http://schemas.microsoft.com/office/drawing/2014/main" id="{51FE8DDB-0B6C-DC46-802E-47D216A46945}"/>
              </a:ext>
            </a:extLst>
          </p:cNvPr>
          <p:cNvSpPr>
            <a:spLocks noGrp="1"/>
          </p:cNvSpPr>
          <p:nvPr>
            <p:ph type="body" sz="quarter" idx="11" hasCustomPrompt="1"/>
          </p:nvPr>
        </p:nvSpPr>
        <p:spPr>
          <a:xfrm>
            <a:off x="12204731" y="5319981"/>
            <a:ext cx="4492913" cy="332399"/>
          </a:xfrm>
        </p:spPr>
        <p:txBody>
          <a:bodyPr lIns="0" tIns="0" rIns="0" bIns="0">
            <a:spAutoFit/>
          </a:bodyPr>
          <a:lstStyle>
            <a:lvl1pPr marL="0" indent="0" algn="r">
              <a:buNone/>
              <a:defRPr sz="2400" b="0" i="0">
                <a:latin typeface="Impact" panose="020B0806030902050204" pitchFamily="34" charset="0"/>
              </a:defRPr>
            </a:lvl1pPr>
          </a:lstStyle>
          <a:p>
            <a:pPr lvl="0"/>
            <a:r>
              <a:rPr lang="fr-FR"/>
              <a:t>DD.MM.YY</a:t>
            </a:r>
          </a:p>
        </p:txBody>
      </p:sp>
      <p:sp>
        <p:nvSpPr>
          <p:cNvPr id="17" name="Espace réservé pour une image  2">
            <a:extLst>
              <a:ext uri="{FF2B5EF4-FFF2-40B4-BE49-F238E27FC236}">
                <a16:creationId xmlns:a16="http://schemas.microsoft.com/office/drawing/2014/main" id="{899C08A1-85AF-724B-A7D9-BE8EB4081AEB}"/>
              </a:ext>
            </a:extLst>
          </p:cNvPr>
          <p:cNvSpPr>
            <a:spLocks noGrp="1"/>
          </p:cNvSpPr>
          <p:nvPr>
            <p:ph type="pic" sz="quarter" idx="12" hasCustomPrompt="1"/>
          </p:nvPr>
        </p:nvSpPr>
        <p:spPr>
          <a:xfrm>
            <a:off x="8674100" y="0"/>
            <a:ext cx="8674100" cy="4876006"/>
          </a:xfrm>
        </p:spPr>
        <p:txBody>
          <a:bodyPr anchor="ctr">
            <a:normAutofit/>
          </a:bodyPr>
          <a:lstStyle>
            <a:lvl1pPr marL="0" indent="0" algn="ctr">
              <a:buNone/>
              <a:defRPr sz="1200">
                <a:solidFill>
                  <a:schemeClr val="tx1"/>
                </a:solidFill>
                <a:latin typeface="Arial" panose="020B0604020202020204" pitchFamily="34" charset="0"/>
                <a:cs typeface="Arial" panose="020B0604020202020204" pitchFamily="34" charset="0"/>
              </a:defRPr>
            </a:lvl1pPr>
          </a:lstStyle>
          <a:p>
            <a:r>
              <a:rPr lang="fr-FR" err="1"/>
              <a:t>Your</a:t>
            </a:r>
            <a:r>
              <a:rPr lang="fr-FR"/>
              <a:t> </a:t>
            </a:r>
            <a:r>
              <a:rPr lang="fr-FR" err="1"/>
              <a:t>picture</a:t>
            </a:r>
            <a:r>
              <a:rPr lang="fr-FR"/>
              <a:t> </a:t>
            </a:r>
            <a:r>
              <a:rPr lang="fr-FR" err="1"/>
              <a:t>here</a:t>
            </a:r>
            <a:endParaRPr lang="fr-FR"/>
          </a:p>
        </p:txBody>
      </p:sp>
      <p:pic>
        <p:nvPicPr>
          <p:cNvPr id="3" name="Image 2">
            <a:extLst>
              <a:ext uri="{FF2B5EF4-FFF2-40B4-BE49-F238E27FC236}">
                <a16:creationId xmlns:a16="http://schemas.microsoft.com/office/drawing/2014/main" id="{E71FAF62-296F-3D46-8A8C-ED1DA7714242}"/>
              </a:ext>
            </a:extLst>
          </p:cNvPr>
          <p:cNvPicPr>
            <a:picLocks noChangeAspect="1"/>
          </p:cNvPicPr>
          <p:nvPr userDrawn="1"/>
        </p:nvPicPr>
        <p:blipFill>
          <a:blip r:embed="rId2"/>
          <a:stretch>
            <a:fillRect/>
          </a:stretch>
        </p:blipFill>
        <p:spPr>
          <a:xfrm>
            <a:off x="15261004" y="7229400"/>
            <a:ext cx="1770335" cy="2375468"/>
          </a:xfrm>
          <a:prstGeom prst="rect">
            <a:avLst/>
          </a:prstGeom>
        </p:spPr>
      </p:pic>
      <p:pic>
        <p:nvPicPr>
          <p:cNvPr id="5" name="Image 4">
            <a:extLst>
              <a:ext uri="{FF2B5EF4-FFF2-40B4-BE49-F238E27FC236}">
                <a16:creationId xmlns:a16="http://schemas.microsoft.com/office/drawing/2014/main" id="{4E9C072F-AECF-0D45-B73F-9C573D8BC5DB}"/>
              </a:ext>
            </a:extLst>
          </p:cNvPr>
          <p:cNvPicPr>
            <a:picLocks noChangeAspect="1"/>
          </p:cNvPicPr>
          <p:nvPr userDrawn="1"/>
        </p:nvPicPr>
        <p:blipFill>
          <a:blip r:embed="rId3"/>
          <a:stretch>
            <a:fillRect/>
          </a:stretch>
        </p:blipFill>
        <p:spPr>
          <a:xfrm>
            <a:off x="285331" y="6921686"/>
            <a:ext cx="2113643" cy="2746247"/>
          </a:xfrm>
          <a:prstGeom prst="rect">
            <a:avLst/>
          </a:prstGeom>
        </p:spPr>
      </p:pic>
      <p:sp>
        <p:nvSpPr>
          <p:cNvPr id="11" name="Titre 1">
            <a:extLst>
              <a:ext uri="{FF2B5EF4-FFF2-40B4-BE49-F238E27FC236}">
                <a16:creationId xmlns:a16="http://schemas.microsoft.com/office/drawing/2014/main" id="{6027470C-EE89-1643-9FC6-82B1FD02CEA3}"/>
              </a:ext>
            </a:extLst>
          </p:cNvPr>
          <p:cNvSpPr>
            <a:spLocks noGrp="1"/>
          </p:cNvSpPr>
          <p:nvPr>
            <p:ph type="title" hasCustomPrompt="1"/>
          </p:nvPr>
        </p:nvSpPr>
        <p:spPr>
          <a:xfrm>
            <a:off x="650558" y="650875"/>
            <a:ext cx="7372668" cy="2549480"/>
          </a:xfrm>
        </p:spPr>
        <p:txBody>
          <a:bodyPr>
            <a:spAutoFit/>
          </a:bodyPr>
          <a:lstStyle>
            <a:lvl1pPr marL="0" indent="0">
              <a:lnSpc>
                <a:spcPts val="8000"/>
              </a:lnSpc>
              <a:spcBef>
                <a:spcPts val="0"/>
              </a:spcBef>
              <a:buNone/>
              <a:defRPr/>
            </a:lvl1pPr>
          </a:lstStyle>
          <a:p>
            <a:pPr marL="0" lvl="0" indent="0">
              <a:lnSpc>
                <a:spcPts val="10000"/>
              </a:lnSpc>
              <a:spcBef>
                <a:spcPts val="0"/>
              </a:spcBef>
              <a:buNone/>
            </a:pPr>
            <a:r>
              <a:rPr lang="fr-FR" err="1"/>
              <a:t>Your</a:t>
            </a:r>
            <a:r>
              <a:rPr lang="fr-FR"/>
              <a:t> </a:t>
            </a:r>
            <a:r>
              <a:rPr lang="fr-FR" err="1"/>
              <a:t>title</a:t>
            </a:r>
            <a:r>
              <a:rPr lang="fr-FR"/>
              <a:t> </a:t>
            </a:r>
            <a:r>
              <a:rPr lang="fr-FR" err="1"/>
              <a:t>here</a:t>
            </a:r>
            <a:br>
              <a:rPr lang="fr-FR"/>
            </a:br>
            <a:r>
              <a:rPr lang="fr-FR"/>
              <a:t>= Impact 80pt</a:t>
            </a:r>
          </a:p>
        </p:txBody>
      </p:sp>
    </p:spTree>
    <p:extLst>
      <p:ext uri="{BB962C8B-B14F-4D97-AF65-F5344CB8AC3E}">
        <p14:creationId xmlns:p14="http://schemas.microsoft.com/office/powerpoint/2010/main" val="2841493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7C3BA65-1EBB-CE48-9EBA-4CAC947F62C9}"/>
              </a:ext>
            </a:extLst>
          </p:cNvPr>
          <p:cNvSpPr/>
          <p:nvPr userDrawn="1"/>
        </p:nvSpPr>
        <p:spPr>
          <a:xfrm>
            <a:off x="0" y="0"/>
            <a:ext cx="8674100" cy="4876007"/>
          </a:xfrm>
          <a:prstGeom prst="rect">
            <a:avLst/>
          </a:prstGeom>
          <a:solidFill>
            <a:srgbClr val="005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2"/>
          </a:p>
        </p:txBody>
      </p:sp>
      <p:sp>
        <p:nvSpPr>
          <p:cNvPr id="15" name="Espace réservé du texte 14">
            <a:extLst>
              <a:ext uri="{FF2B5EF4-FFF2-40B4-BE49-F238E27FC236}">
                <a16:creationId xmlns:a16="http://schemas.microsoft.com/office/drawing/2014/main" id="{4A797E2C-1F9F-2D40-8E49-EEDAF0F3432F}"/>
              </a:ext>
            </a:extLst>
          </p:cNvPr>
          <p:cNvSpPr>
            <a:spLocks noGrp="1"/>
          </p:cNvSpPr>
          <p:nvPr>
            <p:ph type="body" sz="quarter" idx="10" hasCustomPrompt="1"/>
          </p:nvPr>
        </p:nvSpPr>
        <p:spPr>
          <a:xfrm>
            <a:off x="650558" y="5319981"/>
            <a:ext cx="3714695" cy="332399"/>
          </a:xfrm>
        </p:spPr>
        <p:txBody>
          <a:bodyPr wrap="square" lIns="0" tIns="0" rIns="0" bIns="0">
            <a:spAutoFit/>
          </a:bodyPr>
          <a:lstStyle>
            <a:lvl1pPr marL="0" indent="0">
              <a:buNone/>
              <a:defRPr sz="2400" b="0" i="0">
                <a:latin typeface="Impact" panose="020B0806030902050204" pitchFamily="34" charset="0"/>
              </a:defRPr>
            </a:lvl1pPr>
          </a:lstStyle>
          <a:p>
            <a:pPr lvl="0"/>
            <a:r>
              <a:rPr lang="fr-FR" err="1"/>
              <a:t>Subtitle</a:t>
            </a:r>
            <a:r>
              <a:rPr lang="fr-FR"/>
              <a:t> or Signature</a:t>
            </a:r>
          </a:p>
        </p:txBody>
      </p:sp>
      <p:sp>
        <p:nvSpPr>
          <p:cNvPr id="10" name="Espace réservé du texte 14">
            <a:extLst>
              <a:ext uri="{FF2B5EF4-FFF2-40B4-BE49-F238E27FC236}">
                <a16:creationId xmlns:a16="http://schemas.microsoft.com/office/drawing/2014/main" id="{51FE8DDB-0B6C-DC46-802E-47D216A46945}"/>
              </a:ext>
            </a:extLst>
          </p:cNvPr>
          <p:cNvSpPr>
            <a:spLocks noGrp="1"/>
          </p:cNvSpPr>
          <p:nvPr>
            <p:ph type="body" sz="quarter" idx="11" hasCustomPrompt="1"/>
          </p:nvPr>
        </p:nvSpPr>
        <p:spPr>
          <a:xfrm>
            <a:off x="5211763" y="5319981"/>
            <a:ext cx="2811620" cy="332399"/>
          </a:xfrm>
        </p:spPr>
        <p:txBody>
          <a:bodyPr wrap="square" lIns="0" tIns="0" rIns="0" bIns="0">
            <a:spAutoFit/>
          </a:bodyPr>
          <a:lstStyle>
            <a:lvl1pPr marL="0" indent="0" algn="r">
              <a:buNone/>
              <a:defRPr sz="2400" b="0" i="0">
                <a:latin typeface="Impact" panose="020B0806030902050204" pitchFamily="34" charset="0"/>
              </a:defRPr>
            </a:lvl1pPr>
          </a:lstStyle>
          <a:p>
            <a:pPr lvl="0"/>
            <a:r>
              <a:rPr lang="fr-FR"/>
              <a:t>DD.MM.YY</a:t>
            </a:r>
          </a:p>
        </p:txBody>
      </p:sp>
      <p:sp>
        <p:nvSpPr>
          <p:cNvPr id="12" name="Espace réservé pour une image  2">
            <a:extLst>
              <a:ext uri="{FF2B5EF4-FFF2-40B4-BE49-F238E27FC236}">
                <a16:creationId xmlns:a16="http://schemas.microsoft.com/office/drawing/2014/main" id="{41EEDE2E-6266-304B-8DE6-779503C099F0}"/>
              </a:ext>
            </a:extLst>
          </p:cNvPr>
          <p:cNvSpPr>
            <a:spLocks noGrp="1"/>
          </p:cNvSpPr>
          <p:nvPr>
            <p:ph type="pic" sz="quarter" idx="12" hasCustomPrompt="1"/>
          </p:nvPr>
        </p:nvSpPr>
        <p:spPr>
          <a:xfrm>
            <a:off x="8674100" y="-1"/>
            <a:ext cx="8674100" cy="9752013"/>
          </a:xfrm>
        </p:spPr>
        <p:txBody>
          <a:bodyPr anchor="ctr">
            <a:normAutofit/>
          </a:bodyPr>
          <a:lstStyle>
            <a:lvl1pPr marL="0" indent="0" algn="ctr">
              <a:buNone/>
              <a:defRPr sz="1200">
                <a:solidFill>
                  <a:schemeClr val="tx1"/>
                </a:solidFill>
                <a:latin typeface="Arial" panose="020B0604020202020204" pitchFamily="34" charset="0"/>
                <a:cs typeface="Arial" panose="020B0604020202020204" pitchFamily="34" charset="0"/>
              </a:defRPr>
            </a:lvl1pPr>
          </a:lstStyle>
          <a:p>
            <a:r>
              <a:rPr lang="fr-FR" err="1"/>
              <a:t>Your</a:t>
            </a:r>
            <a:r>
              <a:rPr lang="fr-FR"/>
              <a:t> </a:t>
            </a:r>
            <a:r>
              <a:rPr lang="fr-FR" err="1"/>
              <a:t>picture</a:t>
            </a:r>
            <a:r>
              <a:rPr lang="fr-FR"/>
              <a:t> </a:t>
            </a:r>
            <a:r>
              <a:rPr lang="fr-FR" err="1"/>
              <a:t>here</a:t>
            </a:r>
            <a:endParaRPr lang="fr-FR"/>
          </a:p>
        </p:txBody>
      </p:sp>
      <p:pic>
        <p:nvPicPr>
          <p:cNvPr id="7" name="Image 6">
            <a:extLst>
              <a:ext uri="{FF2B5EF4-FFF2-40B4-BE49-F238E27FC236}">
                <a16:creationId xmlns:a16="http://schemas.microsoft.com/office/drawing/2014/main" id="{B367929C-FAC8-614C-8316-1DAABC98F838}"/>
              </a:ext>
            </a:extLst>
          </p:cNvPr>
          <p:cNvPicPr>
            <a:picLocks noChangeAspect="1"/>
          </p:cNvPicPr>
          <p:nvPr userDrawn="1"/>
        </p:nvPicPr>
        <p:blipFill>
          <a:blip r:embed="rId2"/>
          <a:stretch>
            <a:fillRect/>
          </a:stretch>
        </p:blipFill>
        <p:spPr>
          <a:xfrm>
            <a:off x="6571190" y="7229400"/>
            <a:ext cx="1770335" cy="2375468"/>
          </a:xfrm>
          <a:prstGeom prst="rect">
            <a:avLst/>
          </a:prstGeom>
        </p:spPr>
      </p:pic>
      <p:pic>
        <p:nvPicPr>
          <p:cNvPr id="8" name="Image 7">
            <a:extLst>
              <a:ext uri="{FF2B5EF4-FFF2-40B4-BE49-F238E27FC236}">
                <a16:creationId xmlns:a16="http://schemas.microsoft.com/office/drawing/2014/main" id="{ED6A7473-339B-3944-B742-A2BD7343B489}"/>
              </a:ext>
            </a:extLst>
          </p:cNvPr>
          <p:cNvPicPr>
            <a:picLocks noChangeAspect="1"/>
          </p:cNvPicPr>
          <p:nvPr userDrawn="1"/>
        </p:nvPicPr>
        <p:blipFill>
          <a:blip r:embed="rId3"/>
          <a:stretch>
            <a:fillRect/>
          </a:stretch>
        </p:blipFill>
        <p:spPr>
          <a:xfrm>
            <a:off x="285331" y="6921686"/>
            <a:ext cx="2113643" cy="2746247"/>
          </a:xfrm>
          <a:prstGeom prst="rect">
            <a:avLst/>
          </a:prstGeom>
        </p:spPr>
      </p:pic>
      <p:sp>
        <p:nvSpPr>
          <p:cNvPr id="9" name="Titre 1">
            <a:extLst>
              <a:ext uri="{FF2B5EF4-FFF2-40B4-BE49-F238E27FC236}">
                <a16:creationId xmlns:a16="http://schemas.microsoft.com/office/drawing/2014/main" id="{421918C7-91AF-EE4E-A3BA-4AD020B8D314}"/>
              </a:ext>
            </a:extLst>
          </p:cNvPr>
          <p:cNvSpPr>
            <a:spLocks noGrp="1"/>
          </p:cNvSpPr>
          <p:nvPr>
            <p:ph type="title" hasCustomPrompt="1"/>
          </p:nvPr>
        </p:nvSpPr>
        <p:spPr>
          <a:xfrm>
            <a:off x="650558" y="650875"/>
            <a:ext cx="7372668" cy="2549480"/>
          </a:xfrm>
        </p:spPr>
        <p:txBody>
          <a:bodyPr>
            <a:spAutoFit/>
          </a:bodyPr>
          <a:lstStyle>
            <a:lvl1pPr marL="0" indent="0">
              <a:lnSpc>
                <a:spcPts val="8000"/>
              </a:lnSpc>
              <a:spcBef>
                <a:spcPts val="0"/>
              </a:spcBef>
              <a:buNone/>
              <a:defRPr/>
            </a:lvl1pPr>
          </a:lstStyle>
          <a:p>
            <a:pPr marL="0" lvl="0" indent="0">
              <a:lnSpc>
                <a:spcPts val="10000"/>
              </a:lnSpc>
              <a:spcBef>
                <a:spcPts val="0"/>
              </a:spcBef>
              <a:buNone/>
            </a:pPr>
            <a:r>
              <a:rPr lang="fr-FR" err="1"/>
              <a:t>Your</a:t>
            </a:r>
            <a:r>
              <a:rPr lang="fr-FR"/>
              <a:t> </a:t>
            </a:r>
            <a:r>
              <a:rPr lang="fr-FR" err="1"/>
              <a:t>title</a:t>
            </a:r>
            <a:r>
              <a:rPr lang="fr-FR"/>
              <a:t> </a:t>
            </a:r>
            <a:r>
              <a:rPr lang="fr-FR" err="1"/>
              <a:t>here</a:t>
            </a:r>
            <a:br>
              <a:rPr lang="fr-FR"/>
            </a:br>
            <a:r>
              <a:rPr lang="fr-FR"/>
              <a:t>= Impact 80pt</a:t>
            </a:r>
          </a:p>
        </p:txBody>
      </p:sp>
    </p:spTree>
    <p:extLst>
      <p:ext uri="{BB962C8B-B14F-4D97-AF65-F5344CB8AC3E}">
        <p14:creationId xmlns:p14="http://schemas.microsoft.com/office/powerpoint/2010/main" val="1154132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ENING P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7C3BA65-1EBB-CE48-9EBA-4CAC947F62C9}"/>
              </a:ext>
            </a:extLst>
          </p:cNvPr>
          <p:cNvSpPr/>
          <p:nvPr userDrawn="1"/>
        </p:nvSpPr>
        <p:spPr>
          <a:xfrm>
            <a:off x="0" y="0"/>
            <a:ext cx="8674100" cy="4876007"/>
          </a:xfrm>
          <a:prstGeom prst="rect">
            <a:avLst/>
          </a:prstGeom>
          <a:solidFill>
            <a:srgbClr val="A6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2"/>
          </a:p>
        </p:txBody>
      </p:sp>
      <p:sp>
        <p:nvSpPr>
          <p:cNvPr id="12" name="Espace réservé pour une image  2">
            <a:extLst>
              <a:ext uri="{FF2B5EF4-FFF2-40B4-BE49-F238E27FC236}">
                <a16:creationId xmlns:a16="http://schemas.microsoft.com/office/drawing/2014/main" id="{41EEDE2E-6266-304B-8DE6-779503C099F0}"/>
              </a:ext>
            </a:extLst>
          </p:cNvPr>
          <p:cNvSpPr>
            <a:spLocks noGrp="1"/>
          </p:cNvSpPr>
          <p:nvPr>
            <p:ph type="pic" sz="quarter" idx="12" hasCustomPrompt="1"/>
          </p:nvPr>
        </p:nvSpPr>
        <p:spPr>
          <a:xfrm>
            <a:off x="8674100" y="-1"/>
            <a:ext cx="8674100" cy="9752013"/>
          </a:xfrm>
        </p:spPr>
        <p:txBody>
          <a:bodyPr anchor="ctr">
            <a:normAutofit/>
          </a:bodyPr>
          <a:lstStyle>
            <a:lvl1pPr marL="0" indent="0" algn="ctr">
              <a:buNone/>
              <a:defRPr sz="1200">
                <a:solidFill>
                  <a:schemeClr val="tx1"/>
                </a:solidFill>
                <a:latin typeface="Arial" panose="020B0604020202020204" pitchFamily="34" charset="0"/>
                <a:cs typeface="Arial" panose="020B0604020202020204" pitchFamily="34" charset="0"/>
              </a:defRPr>
            </a:lvl1pPr>
          </a:lstStyle>
          <a:p>
            <a:r>
              <a:rPr lang="fr-FR" err="1"/>
              <a:t>Your</a:t>
            </a:r>
            <a:r>
              <a:rPr lang="fr-FR"/>
              <a:t> </a:t>
            </a:r>
            <a:r>
              <a:rPr lang="fr-FR" err="1"/>
              <a:t>picutre</a:t>
            </a:r>
            <a:r>
              <a:rPr lang="fr-FR"/>
              <a:t> </a:t>
            </a:r>
            <a:r>
              <a:rPr lang="fr-FR" err="1"/>
              <a:t>here</a:t>
            </a:r>
            <a:endParaRPr lang="fr-FR"/>
          </a:p>
        </p:txBody>
      </p:sp>
      <p:sp>
        <p:nvSpPr>
          <p:cNvPr id="7" name="Espace réservé du texte 20">
            <a:extLst>
              <a:ext uri="{FF2B5EF4-FFF2-40B4-BE49-F238E27FC236}">
                <a16:creationId xmlns:a16="http://schemas.microsoft.com/office/drawing/2014/main" id="{AB06F599-FF35-B34E-B897-27B9F04BEF01}"/>
              </a:ext>
            </a:extLst>
          </p:cNvPr>
          <p:cNvSpPr>
            <a:spLocks noGrp="1"/>
          </p:cNvSpPr>
          <p:nvPr>
            <p:ph type="body" sz="quarter" idx="14" hasCustomPrompt="1"/>
          </p:nvPr>
        </p:nvSpPr>
        <p:spPr>
          <a:xfrm>
            <a:off x="650875" y="8872537"/>
            <a:ext cx="2295526" cy="193899"/>
          </a:xfrm>
        </p:spPr>
        <p:txBody>
          <a:bodyPr lIns="0" tIns="0" rIns="0" bIns="0">
            <a:spAutoFit/>
          </a:bodyPr>
          <a:lstStyle>
            <a:lvl1pPr marL="0" indent="0">
              <a:buNone/>
              <a:defRPr sz="1400" b="0" i="0">
                <a:latin typeface="Impact" panose="020B0806030902050204" pitchFamily="34" charset="0"/>
                <a:cs typeface="Arial" panose="020B0604020202020204" pitchFamily="34" charset="0"/>
              </a:defRPr>
            </a:lvl1pPr>
          </a:lstStyle>
          <a:p>
            <a:pPr lvl="0"/>
            <a:r>
              <a:rPr lang="fr-FR"/>
              <a:t>DOCUMENT NAME</a:t>
            </a:r>
          </a:p>
        </p:txBody>
      </p:sp>
      <p:sp>
        <p:nvSpPr>
          <p:cNvPr id="9" name="Espace réservé du texte 20">
            <a:extLst>
              <a:ext uri="{FF2B5EF4-FFF2-40B4-BE49-F238E27FC236}">
                <a16:creationId xmlns:a16="http://schemas.microsoft.com/office/drawing/2014/main" id="{DA3C5954-B052-8845-9987-2EFEFE131D34}"/>
              </a:ext>
            </a:extLst>
          </p:cNvPr>
          <p:cNvSpPr>
            <a:spLocks noGrp="1"/>
          </p:cNvSpPr>
          <p:nvPr>
            <p:ph type="body" sz="quarter" idx="16" hasCustomPrompt="1"/>
          </p:nvPr>
        </p:nvSpPr>
        <p:spPr>
          <a:xfrm>
            <a:off x="3341685" y="8872537"/>
            <a:ext cx="2295526" cy="193899"/>
          </a:xfrm>
        </p:spPr>
        <p:txBody>
          <a:bodyPr lIns="0" tIns="0" rIns="0" bIns="0">
            <a:spAutoFit/>
          </a:bodyPr>
          <a:lstStyle>
            <a:lvl1pPr marL="0" indent="0">
              <a:buNone/>
              <a:defRPr sz="1400" b="0" i="0">
                <a:latin typeface="Impact" panose="020B0806030902050204" pitchFamily="34" charset="0"/>
                <a:cs typeface="Arial" panose="020B0604020202020204" pitchFamily="34" charset="0"/>
              </a:defRPr>
            </a:lvl1pPr>
          </a:lstStyle>
          <a:p>
            <a:pPr lvl="0"/>
            <a:r>
              <a:rPr lang="fr-FR"/>
              <a:t>DD.MM.YY</a:t>
            </a:r>
          </a:p>
        </p:txBody>
      </p:sp>
      <p:sp>
        <p:nvSpPr>
          <p:cNvPr id="10" name="Espace réservé du texte 2">
            <a:extLst>
              <a:ext uri="{FF2B5EF4-FFF2-40B4-BE49-F238E27FC236}">
                <a16:creationId xmlns:a16="http://schemas.microsoft.com/office/drawing/2014/main" id="{03D68211-92FC-8449-9E82-9C89CCCB8857}"/>
              </a:ext>
            </a:extLst>
          </p:cNvPr>
          <p:cNvSpPr>
            <a:spLocks noGrp="1"/>
          </p:cNvSpPr>
          <p:nvPr>
            <p:ph type="body" sz="quarter" idx="17" hasCustomPrompt="1"/>
          </p:nvPr>
        </p:nvSpPr>
        <p:spPr>
          <a:xfrm>
            <a:off x="650874" y="5526880"/>
            <a:ext cx="7372667" cy="746358"/>
          </a:xfrm>
        </p:spPr>
        <p:txBody>
          <a:bodyPr>
            <a:spAutoFit/>
          </a:bodyPr>
          <a:lstStyle>
            <a:lvl1pPr>
              <a:lnSpc>
                <a:spcPts val="2400"/>
              </a:lnSpc>
              <a:spcBef>
                <a:spcPts val="300"/>
              </a:spcBef>
              <a:defRPr sz="2200"/>
            </a:lvl1pPr>
            <a:lvl2pPr>
              <a:lnSpc>
                <a:spcPts val="2400"/>
              </a:lnSpc>
              <a:spcBef>
                <a:spcPts val="300"/>
              </a:spcBef>
              <a:defRPr sz="2200"/>
            </a:lvl2pPr>
          </a:lstStyle>
          <a:p>
            <a:pPr lvl="0"/>
            <a:r>
              <a:rPr lang="fr-FR" err="1"/>
              <a:t>Bulletpoint</a:t>
            </a:r>
            <a:r>
              <a:rPr lang="fr-FR"/>
              <a:t> and/or </a:t>
            </a:r>
            <a:r>
              <a:rPr lang="fr-FR" err="1"/>
              <a:t>Text</a:t>
            </a:r>
            <a:r>
              <a:rPr lang="fr-FR"/>
              <a:t> = Arial 22pt</a:t>
            </a:r>
          </a:p>
          <a:p>
            <a:pPr lvl="1"/>
            <a:r>
              <a:rPr lang="fr-FR"/>
              <a:t>Deuxième niveau</a:t>
            </a:r>
          </a:p>
        </p:txBody>
      </p:sp>
      <p:sp>
        <p:nvSpPr>
          <p:cNvPr id="14" name="Titre 1">
            <a:extLst>
              <a:ext uri="{FF2B5EF4-FFF2-40B4-BE49-F238E27FC236}">
                <a16:creationId xmlns:a16="http://schemas.microsoft.com/office/drawing/2014/main" id="{C3832FB8-7BF9-8440-9473-ED4977B967E1}"/>
              </a:ext>
            </a:extLst>
          </p:cNvPr>
          <p:cNvSpPr>
            <a:spLocks noGrp="1"/>
          </p:cNvSpPr>
          <p:nvPr>
            <p:ph type="title" hasCustomPrompt="1"/>
          </p:nvPr>
        </p:nvSpPr>
        <p:spPr>
          <a:xfrm>
            <a:off x="650558" y="650875"/>
            <a:ext cx="7372668" cy="2549480"/>
          </a:xfrm>
        </p:spPr>
        <p:txBody>
          <a:bodyPr>
            <a:spAutoFit/>
          </a:bodyPr>
          <a:lstStyle>
            <a:lvl1pPr marL="0" indent="0">
              <a:lnSpc>
                <a:spcPts val="8000"/>
              </a:lnSpc>
              <a:spcBef>
                <a:spcPts val="0"/>
              </a:spcBef>
              <a:buNone/>
              <a:defRPr/>
            </a:lvl1pPr>
          </a:lstStyle>
          <a:p>
            <a:pPr marL="0" lvl="0" indent="0">
              <a:lnSpc>
                <a:spcPts val="10000"/>
              </a:lnSpc>
              <a:spcBef>
                <a:spcPts val="0"/>
              </a:spcBef>
              <a:buNone/>
            </a:pPr>
            <a:r>
              <a:rPr lang="fr-FR" err="1"/>
              <a:t>Your</a:t>
            </a:r>
            <a:r>
              <a:rPr lang="fr-FR"/>
              <a:t> </a:t>
            </a:r>
            <a:r>
              <a:rPr lang="fr-FR" err="1"/>
              <a:t>title</a:t>
            </a:r>
            <a:r>
              <a:rPr lang="fr-FR"/>
              <a:t> </a:t>
            </a:r>
            <a:r>
              <a:rPr lang="fr-FR" err="1"/>
              <a:t>here</a:t>
            </a:r>
            <a:br>
              <a:rPr lang="fr-FR"/>
            </a:br>
            <a:r>
              <a:rPr lang="fr-FR"/>
              <a:t>= Impact 80pt</a:t>
            </a:r>
          </a:p>
        </p:txBody>
      </p:sp>
    </p:spTree>
    <p:extLst>
      <p:ext uri="{BB962C8B-B14F-4D97-AF65-F5344CB8AC3E}">
        <p14:creationId xmlns:p14="http://schemas.microsoft.com/office/powerpoint/2010/main" val="3105863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MMARY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830805-D1BF-D742-B0FE-5251E04240D8}"/>
              </a:ext>
            </a:extLst>
          </p:cNvPr>
          <p:cNvSpPr/>
          <p:nvPr userDrawn="1"/>
        </p:nvSpPr>
        <p:spPr>
          <a:xfrm>
            <a:off x="8674100" y="0"/>
            <a:ext cx="8674100" cy="9752013"/>
          </a:xfrm>
          <a:prstGeom prst="rect">
            <a:avLst/>
          </a:prstGeom>
          <a:solidFill>
            <a:srgbClr val="A6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2"/>
          </a:p>
        </p:txBody>
      </p:sp>
      <p:sp>
        <p:nvSpPr>
          <p:cNvPr id="15" name="Espace réservé du texte 14">
            <a:extLst>
              <a:ext uri="{FF2B5EF4-FFF2-40B4-BE49-F238E27FC236}">
                <a16:creationId xmlns:a16="http://schemas.microsoft.com/office/drawing/2014/main" id="{3D561ED9-4F29-6D4E-A731-3D2E4815AF44}"/>
              </a:ext>
            </a:extLst>
          </p:cNvPr>
          <p:cNvSpPr>
            <a:spLocks noGrp="1"/>
          </p:cNvSpPr>
          <p:nvPr>
            <p:ph type="body" sz="quarter" idx="10" hasCustomPrompt="1"/>
          </p:nvPr>
        </p:nvSpPr>
        <p:spPr>
          <a:xfrm>
            <a:off x="650875" y="650875"/>
            <a:ext cx="7372348" cy="577081"/>
          </a:xfrm>
        </p:spPr>
        <p:txBody>
          <a:bodyPr lIns="0" tIns="0" rIns="0" bIns="0">
            <a:spAutoFit/>
          </a:bodyPr>
          <a:lstStyle>
            <a:lvl1pPr marL="0" indent="0">
              <a:lnSpc>
                <a:spcPts val="4500"/>
              </a:lnSpc>
              <a:spcBef>
                <a:spcPts val="0"/>
              </a:spcBef>
              <a:buNone/>
              <a:defRPr sz="4400" b="0" i="0">
                <a:latin typeface="Impact" panose="020B0806030902050204" pitchFamily="34" charset="0"/>
              </a:defRPr>
            </a:lvl1pPr>
          </a:lstStyle>
          <a:p>
            <a:pPr lvl="0"/>
            <a:r>
              <a:rPr lang="fr-FR"/>
              <a:t>TITLE = Impact 44pt</a:t>
            </a:r>
          </a:p>
        </p:txBody>
      </p:sp>
      <p:sp>
        <p:nvSpPr>
          <p:cNvPr id="17" name="Espace réservé du texte 16">
            <a:extLst>
              <a:ext uri="{FF2B5EF4-FFF2-40B4-BE49-F238E27FC236}">
                <a16:creationId xmlns:a16="http://schemas.microsoft.com/office/drawing/2014/main" id="{1E0F4A5C-BE18-5246-BAA9-CCF3A391F063}"/>
              </a:ext>
            </a:extLst>
          </p:cNvPr>
          <p:cNvSpPr>
            <a:spLocks noGrp="1"/>
          </p:cNvSpPr>
          <p:nvPr>
            <p:ph type="body" sz="quarter" idx="11" hasCustomPrompt="1"/>
          </p:nvPr>
        </p:nvSpPr>
        <p:spPr>
          <a:xfrm>
            <a:off x="650874" y="2818800"/>
            <a:ext cx="7372349" cy="307777"/>
          </a:xfrm>
        </p:spPr>
        <p:txBody>
          <a:bodyPr lIns="0" tIns="0" rIns="0" bIns="0">
            <a:spAutoFit/>
          </a:bodyPr>
          <a:lstStyle>
            <a:lvl1pPr marL="349200" indent="-457200">
              <a:lnSpc>
                <a:spcPts val="2400"/>
              </a:lnSpc>
              <a:spcBef>
                <a:spcPts val="300"/>
              </a:spcBef>
              <a:buFont typeface="Arial" panose="020B0604020202020204" pitchFamily="34" charset="0"/>
              <a:buChar char="•"/>
              <a:defRPr sz="2200" b="0" i="0">
                <a:latin typeface="Arial" panose="020B0604020202020204" pitchFamily="34" charset="0"/>
                <a:cs typeface="Arial" panose="020B0604020202020204" pitchFamily="34" charset="0"/>
              </a:defRPr>
            </a:lvl1pPr>
            <a:lvl2pPr>
              <a:defRPr/>
            </a:lvl2pPr>
          </a:lstStyle>
          <a:p>
            <a:pPr lvl="0"/>
            <a:r>
              <a:rPr lang="fr-FR" err="1"/>
              <a:t>Bulletpoint</a:t>
            </a:r>
            <a:r>
              <a:rPr lang="fr-FR"/>
              <a:t> and/or </a:t>
            </a:r>
            <a:r>
              <a:rPr lang="fr-FR" err="1"/>
              <a:t>Text</a:t>
            </a:r>
            <a:r>
              <a:rPr lang="fr-FR"/>
              <a:t> = Arial 22pt</a:t>
            </a:r>
          </a:p>
        </p:txBody>
      </p:sp>
      <p:sp>
        <p:nvSpPr>
          <p:cNvPr id="21" name="Espace réservé du texte 20">
            <a:extLst>
              <a:ext uri="{FF2B5EF4-FFF2-40B4-BE49-F238E27FC236}">
                <a16:creationId xmlns:a16="http://schemas.microsoft.com/office/drawing/2014/main" id="{FD9881C5-6884-434A-8117-D95848FEDDA3}"/>
              </a:ext>
            </a:extLst>
          </p:cNvPr>
          <p:cNvSpPr>
            <a:spLocks noGrp="1"/>
          </p:cNvSpPr>
          <p:nvPr>
            <p:ph type="body" sz="quarter" idx="12" hasCustomPrompt="1"/>
          </p:nvPr>
        </p:nvSpPr>
        <p:spPr>
          <a:xfrm>
            <a:off x="650875" y="8872537"/>
            <a:ext cx="2295526" cy="193899"/>
          </a:xfrm>
        </p:spPr>
        <p:txBody>
          <a:bodyPr lIns="0" tIns="0" rIns="0" bIns="0">
            <a:spAutoFit/>
          </a:bodyPr>
          <a:lstStyle>
            <a:lvl1pPr marL="0" indent="0">
              <a:buNone/>
              <a:defRPr sz="1400" b="0" i="0">
                <a:latin typeface="Impact" panose="020B0806030902050204" pitchFamily="34" charset="0"/>
                <a:cs typeface="Arial" panose="020B0604020202020204" pitchFamily="34" charset="0"/>
              </a:defRPr>
            </a:lvl1pPr>
          </a:lstStyle>
          <a:p>
            <a:pPr lvl="0"/>
            <a:r>
              <a:rPr lang="fr-FR"/>
              <a:t>DOCUMENT NAME</a:t>
            </a:r>
          </a:p>
        </p:txBody>
      </p:sp>
      <p:sp>
        <p:nvSpPr>
          <p:cNvPr id="23" name="Espace réservé du texte 20">
            <a:extLst>
              <a:ext uri="{FF2B5EF4-FFF2-40B4-BE49-F238E27FC236}">
                <a16:creationId xmlns:a16="http://schemas.microsoft.com/office/drawing/2014/main" id="{96B6B50C-BD23-C147-A126-64CBD056E9C5}"/>
              </a:ext>
            </a:extLst>
          </p:cNvPr>
          <p:cNvSpPr>
            <a:spLocks noGrp="1"/>
          </p:cNvSpPr>
          <p:nvPr>
            <p:ph type="body" sz="quarter" idx="14" hasCustomPrompt="1"/>
          </p:nvPr>
        </p:nvSpPr>
        <p:spPr>
          <a:xfrm>
            <a:off x="3341685" y="8872537"/>
            <a:ext cx="2295526" cy="193899"/>
          </a:xfrm>
        </p:spPr>
        <p:txBody>
          <a:bodyPr lIns="0" tIns="0" rIns="0" bIns="0">
            <a:spAutoFit/>
          </a:bodyPr>
          <a:lstStyle>
            <a:lvl1pPr marL="0" indent="0">
              <a:buNone/>
              <a:defRPr sz="1400" b="0" i="0">
                <a:latin typeface="Impact" panose="020B0806030902050204" pitchFamily="34" charset="0"/>
                <a:cs typeface="Arial" panose="020B0604020202020204" pitchFamily="34" charset="0"/>
              </a:defRPr>
            </a:lvl1pPr>
          </a:lstStyle>
          <a:p>
            <a:pPr lvl="0"/>
            <a:r>
              <a:rPr lang="fr-FR"/>
              <a:t>DD.MM.YY</a:t>
            </a:r>
          </a:p>
        </p:txBody>
      </p:sp>
      <p:sp>
        <p:nvSpPr>
          <p:cNvPr id="10" name="Slide Number Placeholder 5">
            <a:extLst>
              <a:ext uri="{FF2B5EF4-FFF2-40B4-BE49-F238E27FC236}">
                <a16:creationId xmlns:a16="http://schemas.microsoft.com/office/drawing/2014/main" id="{4B21ED32-9AA8-B242-807A-FD6A76FCBE14}"/>
              </a:ext>
            </a:extLst>
          </p:cNvPr>
          <p:cNvSpPr>
            <a:spLocks noGrp="1"/>
          </p:cNvSpPr>
          <p:nvPr>
            <p:ph type="sldNum" sz="quarter" idx="4"/>
          </p:nvPr>
        </p:nvSpPr>
        <p:spPr>
          <a:xfrm>
            <a:off x="12791543" y="8872536"/>
            <a:ext cx="3903345" cy="193900"/>
          </a:xfrm>
          <a:prstGeom prst="rect">
            <a:avLst/>
          </a:prstGeom>
        </p:spPr>
        <p:txBody>
          <a:bodyPr vert="horz" lIns="91440" tIns="45720" rIns="91440" bIns="45720" rtlCol="0" anchor="ctr"/>
          <a:lstStyle>
            <a:lvl1pPr algn="r">
              <a:defRPr lang="fr-FR" sz="1400" b="0" i="0" kern="1200" smtClean="0">
                <a:solidFill>
                  <a:schemeClr val="tx1"/>
                </a:solidFill>
                <a:latin typeface="Impact" panose="020B0806030902050204" pitchFamily="34" charset="0"/>
                <a:ea typeface="+mn-ea"/>
                <a:cs typeface="Arial" panose="020B0604020202020204" pitchFamily="34" charset="0"/>
              </a:defRPr>
            </a:lvl1pPr>
          </a:lstStyle>
          <a:p>
            <a:fld id="{0EDF5173-184C-1B4B-8899-5CD0872459C6}" type="slidenum">
              <a:rPr lang="fr-FR" smtClean="0"/>
              <a:pPr/>
              <a:t>‹#›</a:t>
            </a:fld>
            <a:endParaRPr lang="fr-FR"/>
          </a:p>
        </p:txBody>
      </p:sp>
    </p:spTree>
    <p:extLst>
      <p:ext uri="{BB962C8B-B14F-4D97-AF65-F5344CB8AC3E}">
        <p14:creationId xmlns:p14="http://schemas.microsoft.com/office/powerpoint/2010/main" val="68067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BB6E1FB-E257-F841-93F9-7D3FFB64FE09}"/>
              </a:ext>
            </a:extLst>
          </p:cNvPr>
          <p:cNvSpPr/>
          <p:nvPr userDrawn="1"/>
        </p:nvSpPr>
        <p:spPr>
          <a:xfrm>
            <a:off x="8674100" y="0"/>
            <a:ext cx="8674100" cy="9752013"/>
          </a:xfrm>
          <a:prstGeom prst="rect">
            <a:avLst/>
          </a:prstGeom>
          <a:solidFill>
            <a:srgbClr val="A6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2"/>
          </a:p>
        </p:txBody>
      </p:sp>
      <p:sp>
        <p:nvSpPr>
          <p:cNvPr id="3" name="Espace réservé pour une image  2">
            <a:extLst>
              <a:ext uri="{FF2B5EF4-FFF2-40B4-BE49-F238E27FC236}">
                <a16:creationId xmlns:a16="http://schemas.microsoft.com/office/drawing/2014/main" id="{06E1A698-5716-0A46-A17F-152DC61884BA}"/>
              </a:ext>
            </a:extLst>
          </p:cNvPr>
          <p:cNvSpPr>
            <a:spLocks noGrp="1"/>
          </p:cNvSpPr>
          <p:nvPr>
            <p:ph type="pic" sz="quarter" idx="15" hasCustomPrompt="1"/>
          </p:nvPr>
        </p:nvSpPr>
        <p:spPr>
          <a:xfrm>
            <a:off x="9323914" y="650875"/>
            <a:ext cx="3600000" cy="2700000"/>
          </a:xfrm>
        </p:spPr>
        <p:txBody>
          <a:bodyPr anchor="ctr">
            <a:normAutofit/>
          </a:bodyPr>
          <a:lstStyle>
            <a:lvl1pPr marL="0" indent="0" algn="ctr">
              <a:buNone/>
              <a:defRPr sz="1200">
                <a:latin typeface="Arial" panose="020B0604020202020204" pitchFamily="34" charset="0"/>
                <a:cs typeface="Arial" panose="020B0604020202020204" pitchFamily="34" charset="0"/>
              </a:defRPr>
            </a:lvl1pPr>
          </a:lstStyle>
          <a:p>
            <a:r>
              <a:rPr lang="fr-FR" err="1"/>
              <a:t>Your</a:t>
            </a:r>
            <a:r>
              <a:rPr lang="fr-FR"/>
              <a:t> </a:t>
            </a:r>
            <a:r>
              <a:rPr lang="fr-FR" err="1"/>
              <a:t>picutre</a:t>
            </a:r>
            <a:r>
              <a:rPr lang="fr-FR"/>
              <a:t> </a:t>
            </a:r>
            <a:r>
              <a:rPr lang="fr-FR" err="1"/>
              <a:t>here</a:t>
            </a:r>
            <a:endParaRPr lang="fr-FR"/>
          </a:p>
        </p:txBody>
      </p:sp>
      <p:sp>
        <p:nvSpPr>
          <p:cNvPr id="20" name="Espace réservé pour une image  2">
            <a:extLst>
              <a:ext uri="{FF2B5EF4-FFF2-40B4-BE49-F238E27FC236}">
                <a16:creationId xmlns:a16="http://schemas.microsoft.com/office/drawing/2014/main" id="{D5AA2742-E919-8647-9D42-33CEC2197632}"/>
              </a:ext>
            </a:extLst>
          </p:cNvPr>
          <p:cNvSpPr>
            <a:spLocks noGrp="1"/>
          </p:cNvSpPr>
          <p:nvPr>
            <p:ph type="pic" sz="quarter" idx="16" hasCustomPrompt="1"/>
          </p:nvPr>
        </p:nvSpPr>
        <p:spPr>
          <a:xfrm>
            <a:off x="13075481" y="611717"/>
            <a:ext cx="3600000" cy="2700000"/>
          </a:xfrm>
        </p:spPr>
        <p:txBody>
          <a:bodyPr anchor="ctr"/>
          <a:lstStyle>
            <a:lvl1pPr marL="0" marR="0" indent="0" algn="ctr" defTabSz="1300277" rtl="0" eaLnBrk="1" fontAlgn="auto" latinLnBrk="0" hangingPunct="1">
              <a:lnSpc>
                <a:spcPct val="90000"/>
              </a:lnSpc>
              <a:spcBef>
                <a:spcPts val="1422"/>
              </a:spcBef>
              <a:spcAft>
                <a:spcPts val="0"/>
              </a:spcAft>
              <a:buClrTx/>
              <a:buSzTx/>
              <a:buFont typeface="Arial" panose="020B0604020202020204" pitchFamily="34" charset="0"/>
              <a:buNone/>
              <a:tabLst/>
              <a:defRPr sz="1200">
                <a:latin typeface="Arial" panose="020B0604020202020204" pitchFamily="34" charset="0"/>
                <a:cs typeface="Arial" panose="020B0604020202020204" pitchFamily="34" charset="0"/>
              </a:defRPr>
            </a:lvl1pPr>
          </a:lstStyle>
          <a:p>
            <a:r>
              <a:rPr lang="fr-FR" err="1"/>
              <a:t>Your</a:t>
            </a:r>
            <a:r>
              <a:rPr lang="fr-FR"/>
              <a:t> </a:t>
            </a:r>
            <a:r>
              <a:rPr lang="fr-FR" err="1"/>
              <a:t>picutre</a:t>
            </a:r>
            <a:r>
              <a:rPr lang="fr-FR"/>
              <a:t> </a:t>
            </a:r>
            <a:r>
              <a:rPr lang="fr-FR" err="1"/>
              <a:t>here</a:t>
            </a:r>
            <a:endParaRPr lang="fr-FR"/>
          </a:p>
        </p:txBody>
      </p:sp>
      <p:sp>
        <p:nvSpPr>
          <p:cNvPr id="24" name="Espace réservé pour une image  2">
            <a:extLst>
              <a:ext uri="{FF2B5EF4-FFF2-40B4-BE49-F238E27FC236}">
                <a16:creationId xmlns:a16="http://schemas.microsoft.com/office/drawing/2014/main" id="{832FCAF2-6E08-6B40-A59F-86ECD0488FD9}"/>
              </a:ext>
            </a:extLst>
          </p:cNvPr>
          <p:cNvSpPr>
            <a:spLocks noGrp="1"/>
          </p:cNvSpPr>
          <p:nvPr>
            <p:ph type="pic" sz="quarter" idx="17" hasCustomPrompt="1"/>
          </p:nvPr>
        </p:nvSpPr>
        <p:spPr>
          <a:xfrm>
            <a:off x="9345757" y="3534641"/>
            <a:ext cx="3600000" cy="2700000"/>
          </a:xfrm>
        </p:spPr>
        <p:txBody>
          <a:bodyPr anchor="ctr">
            <a:normAutofit/>
          </a:bodyPr>
          <a:lstStyle>
            <a:lvl1pPr marL="0" indent="0" algn="ctr">
              <a:buNone/>
              <a:defRPr sz="1200">
                <a:latin typeface="Arial" panose="020B0604020202020204" pitchFamily="34" charset="0"/>
                <a:cs typeface="Arial" panose="020B0604020202020204" pitchFamily="34" charset="0"/>
              </a:defRPr>
            </a:lvl1pPr>
          </a:lstStyle>
          <a:p>
            <a:r>
              <a:rPr lang="fr-FR" err="1"/>
              <a:t>Your</a:t>
            </a:r>
            <a:r>
              <a:rPr lang="fr-FR"/>
              <a:t> </a:t>
            </a:r>
            <a:r>
              <a:rPr lang="fr-FR" err="1"/>
              <a:t>picutre</a:t>
            </a:r>
            <a:r>
              <a:rPr lang="fr-FR"/>
              <a:t> </a:t>
            </a:r>
            <a:r>
              <a:rPr lang="fr-FR" err="1"/>
              <a:t>here</a:t>
            </a:r>
            <a:endParaRPr lang="fr-FR"/>
          </a:p>
        </p:txBody>
      </p:sp>
      <p:sp>
        <p:nvSpPr>
          <p:cNvPr id="25" name="Espace réservé pour une image  2">
            <a:extLst>
              <a:ext uri="{FF2B5EF4-FFF2-40B4-BE49-F238E27FC236}">
                <a16:creationId xmlns:a16="http://schemas.microsoft.com/office/drawing/2014/main" id="{BAB82518-D148-0D4D-A136-56B5B80FEE82}"/>
              </a:ext>
            </a:extLst>
          </p:cNvPr>
          <p:cNvSpPr>
            <a:spLocks noGrp="1"/>
          </p:cNvSpPr>
          <p:nvPr>
            <p:ph type="pic" sz="quarter" idx="18" hasCustomPrompt="1"/>
          </p:nvPr>
        </p:nvSpPr>
        <p:spPr>
          <a:xfrm>
            <a:off x="13097324" y="3495483"/>
            <a:ext cx="3600000" cy="2700000"/>
          </a:xfrm>
        </p:spPr>
        <p:txBody>
          <a:bodyPr anchor="ctr">
            <a:normAutofit/>
          </a:bodyPr>
          <a:lstStyle>
            <a:lvl1pPr marL="0" indent="0" algn="ctr">
              <a:buNone/>
              <a:defRPr sz="1200">
                <a:latin typeface="Arial" panose="020B0604020202020204" pitchFamily="34" charset="0"/>
                <a:cs typeface="Arial" panose="020B0604020202020204" pitchFamily="34" charset="0"/>
              </a:defRPr>
            </a:lvl1pPr>
          </a:lstStyle>
          <a:p>
            <a:r>
              <a:rPr lang="fr-FR" err="1"/>
              <a:t>Your</a:t>
            </a:r>
            <a:r>
              <a:rPr lang="fr-FR"/>
              <a:t> </a:t>
            </a:r>
            <a:r>
              <a:rPr lang="fr-FR" err="1"/>
              <a:t>picutre</a:t>
            </a:r>
            <a:r>
              <a:rPr lang="fr-FR"/>
              <a:t> </a:t>
            </a:r>
            <a:r>
              <a:rPr lang="fr-FR" err="1"/>
              <a:t>here</a:t>
            </a:r>
            <a:endParaRPr lang="fr-FR"/>
          </a:p>
        </p:txBody>
      </p:sp>
      <p:sp>
        <p:nvSpPr>
          <p:cNvPr id="27" name="Espace réservé du texte 16">
            <a:extLst>
              <a:ext uri="{FF2B5EF4-FFF2-40B4-BE49-F238E27FC236}">
                <a16:creationId xmlns:a16="http://schemas.microsoft.com/office/drawing/2014/main" id="{45A7A69F-8D7E-A644-8504-CA3A47C77B8A}"/>
              </a:ext>
            </a:extLst>
          </p:cNvPr>
          <p:cNvSpPr>
            <a:spLocks noGrp="1"/>
          </p:cNvSpPr>
          <p:nvPr>
            <p:ph type="body" sz="quarter" idx="11" hasCustomPrompt="1"/>
          </p:nvPr>
        </p:nvSpPr>
        <p:spPr>
          <a:xfrm>
            <a:off x="650874" y="2818800"/>
            <a:ext cx="7372349" cy="307777"/>
          </a:xfrm>
        </p:spPr>
        <p:txBody>
          <a:bodyPr lIns="0" tIns="0" rIns="0" bIns="0">
            <a:spAutoFit/>
          </a:bodyPr>
          <a:lstStyle>
            <a:lvl1pPr marL="349200" indent="-457200">
              <a:lnSpc>
                <a:spcPts val="2400"/>
              </a:lnSpc>
              <a:spcBef>
                <a:spcPts val="300"/>
              </a:spcBef>
              <a:buFont typeface="Arial" panose="020B0604020202020204" pitchFamily="34" charset="0"/>
              <a:buChar char="•"/>
              <a:defRPr sz="2200" b="0" i="0">
                <a:latin typeface="Arial" panose="020B0604020202020204" pitchFamily="34" charset="0"/>
                <a:cs typeface="Arial" panose="020B0604020202020204" pitchFamily="34" charset="0"/>
              </a:defRPr>
            </a:lvl1pPr>
          </a:lstStyle>
          <a:p>
            <a:pPr lvl="0"/>
            <a:r>
              <a:rPr lang="fr-FR" err="1"/>
              <a:t>Bulletpoint</a:t>
            </a:r>
            <a:r>
              <a:rPr lang="fr-FR"/>
              <a:t> and/or </a:t>
            </a:r>
            <a:r>
              <a:rPr lang="fr-FR" err="1"/>
              <a:t>Text</a:t>
            </a:r>
            <a:r>
              <a:rPr lang="fr-FR"/>
              <a:t> = Arial 22pt</a:t>
            </a:r>
          </a:p>
        </p:txBody>
      </p:sp>
      <p:sp>
        <p:nvSpPr>
          <p:cNvPr id="12" name="Espace réservé du texte 14">
            <a:extLst>
              <a:ext uri="{FF2B5EF4-FFF2-40B4-BE49-F238E27FC236}">
                <a16:creationId xmlns:a16="http://schemas.microsoft.com/office/drawing/2014/main" id="{24A48FB8-6228-624D-B8DD-BF35171B5C6F}"/>
              </a:ext>
            </a:extLst>
          </p:cNvPr>
          <p:cNvSpPr>
            <a:spLocks noGrp="1"/>
          </p:cNvSpPr>
          <p:nvPr>
            <p:ph type="body" sz="quarter" idx="10" hasCustomPrompt="1"/>
          </p:nvPr>
        </p:nvSpPr>
        <p:spPr>
          <a:xfrm>
            <a:off x="650875" y="650875"/>
            <a:ext cx="7372348" cy="577081"/>
          </a:xfrm>
        </p:spPr>
        <p:txBody>
          <a:bodyPr lIns="0" tIns="0" rIns="0" bIns="0">
            <a:spAutoFit/>
          </a:bodyPr>
          <a:lstStyle>
            <a:lvl1pPr marL="0" indent="0">
              <a:lnSpc>
                <a:spcPts val="4500"/>
              </a:lnSpc>
              <a:spcBef>
                <a:spcPts val="0"/>
              </a:spcBef>
              <a:buNone/>
              <a:defRPr sz="4400" b="0" i="0">
                <a:latin typeface="Impact" panose="020B0806030902050204" pitchFamily="34" charset="0"/>
              </a:defRPr>
            </a:lvl1pPr>
          </a:lstStyle>
          <a:p>
            <a:pPr lvl="0"/>
            <a:r>
              <a:rPr lang="fr-FR"/>
              <a:t>TITLE = Impact 44pt</a:t>
            </a:r>
          </a:p>
        </p:txBody>
      </p:sp>
      <p:sp>
        <p:nvSpPr>
          <p:cNvPr id="13" name="Slide Number Placeholder 5">
            <a:extLst>
              <a:ext uri="{FF2B5EF4-FFF2-40B4-BE49-F238E27FC236}">
                <a16:creationId xmlns:a16="http://schemas.microsoft.com/office/drawing/2014/main" id="{9324651C-2F7A-AE4D-91FE-312C44BB68FB}"/>
              </a:ext>
            </a:extLst>
          </p:cNvPr>
          <p:cNvSpPr>
            <a:spLocks noGrp="1"/>
          </p:cNvSpPr>
          <p:nvPr>
            <p:ph type="sldNum" sz="quarter" idx="4"/>
          </p:nvPr>
        </p:nvSpPr>
        <p:spPr>
          <a:xfrm>
            <a:off x="12791543" y="8872536"/>
            <a:ext cx="3903345" cy="193900"/>
          </a:xfrm>
          <a:prstGeom prst="rect">
            <a:avLst/>
          </a:prstGeom>
        </p:spPr>
        <p:txBody>
          <a:bodyPr vert="horz" lIns="91440" tIns="45720" rIns="91440" bIns="45720" rtlCol="0" anchor="ctr"/>
          <a:lstStyle>
            <a:lvl1pPr algn="r">
              <a:defRPr lang="fr-FR" sz="1400" b="0" i="0" kern="1200" smtClean="0">
                <a:solidFill>
                  <a:schemeClr val="tx1"/>
                </a:solidFill>
                <a:latin typeface="Impact" panose="020B0806030902050204" pitchFamily="34" charset="0"/>
                <a:ea typeface="+mn-ea"/>
                <a:cs typeface="Arial" panose="020B0604020202020204" pitchFamily="34" charset="0"/>
              </a:defRPr>
            </a:lvl1pPr>
          </a:lstStyle>
          <a:p>
            <a:fld id="{0EDF5173-184C-1B4B-8899-5CD0872459C6}" type="slidenum">
              <a:rPr lang="fr-FR" smtClean="0"/>
              <a:pPr/>
              <a:t>‹#›</a:t>
            </a:fld>
            <a:endParaRPr lang="fr-FR"/>
          </a:p>
        </p:txBody>
      </p:sp>
      <p:sp>
        <p:nvSpPr>
          <p:cNvPr id="14" name="Espace réservé du texte 20">
            <a:extLst>
              <a:ext uri="{FF2B5EF4-FFF2-40B4-BE49-F238E27FC236}">
                <a16:creationId xmlns:a16="http://schemas.microsoft.com/office/drawing/2014/main" id="{35EA92E0-D6E0-B943-3691-C38CFDA495CA}"/>
              </a:ext>
            </a:extLst>
          </p:cNvPr>
          <p:cNvSpPr>
            <a:spLocks noGrp="1"/>
          </p:cNvSpPr>
          <p:nvPr>
            <p:ph type="body" sz="quarter" idx="12" hasCustomPrompt="1"/>
          </p:nvPr>
        </p:nvSpPr>
        <p:spPr>
          <a:xfrm>
            <a:off x="650875" y="8872537"/>
            <a:ext cx="2295526" cy="193899"/>
          </a:xfrm>
        </p:spPr>
        <p:txBody>
          <a:bodyPr lIns="0" tIns="0" rIns="0" bIns="0">
            <a:spAutoFit/>
          </a:bodyPr>
          <a:lstStyle>
            <a:lvl1pPr marL="0" indent="0">
              <a:buNone/>
              <a:defRPr sz="1400" b="0" i="0">
                <a:latin typeface="Impact" panose="020B0806030902050204" pitchFamily="34" charset="0"/>
                <a:cs typeface="Arial" panose="020B0604020202020204" pitchFamily="34" charset="0"/>
              </a:defRPr>
            </a:lvl1pPr>
          </a:lstStyle>
          <a:p>
            <a:pPr lvl="0"/>
            <a:r>
              <a:rPr lang="fr-FR"/>
              <a:t>DOCUMENT NAME</a:t>
            </a:r>
          </a:p>
        </p:txBody>
      </p:sp>
      <p:sp>
        <p:nvSpPr>
          <p:cNvPr id="15" name="Espace réservé du texte 20">
            <a:extLst>
              <a:ext uri="{FF2B5EF4-FFF2-40B4-BE49-F238E27FC236}">
                <a16:creationId xmlns:a16="http://schemas.microsoft.com/office/drawing/2014/main" id="{4B753C49-5674-F719-A5E0-849C06EC5F04}"/>
              </a:ext>
            </a:extLst>
          </p:cNvPr>
          <p:cNvSpPr>
            <a:spLocks noGrp="1"/>
          </p:cNvSpPr>
          <p:nvPr>
            <p:ph type="body" sz="quarter" idx="14" hasCustomPrompt="1"/>
          </p:nvPr>
        </p:nvSpPr>
        <p:spPr>
          <a:xfrm>
            <a:off x="3341685" y="8872537"/>
            <a:ext cx="2295526" cy="193899"/>
          </a:xfrm>
        </p:spPr>
        <p:txBody>
          <a:bodyPr lIns="0" tIns="0" rIns="0" bIns="0">
            <a:spAutoFit/>
          </a:bodyPr>
          <a:lstStyle>
            <a:lvl1pPr marL="0" indent="0">
              <a:buNone/>
              <a:defRPr sz="1400" b="0" i="0">
                <a:latin typeface="Impact" panose="020B0806030902050204" pitchFamily="34" charset="0"/>
                <a:cs typeface="Arial" panose="020B0604020202020204" pitchFamily="34" charset="0"/>
              </a:defRPr>
            </a:lvl1pPr>
          </a:lstStyle>
          <a:p>
            <a:pPr lvl="0"/>
            <a:r>
              <a:rPr lang="fr-FR"/>
              <a:t>DD.MM.YY</a:t>
            </a:r>
          </a:p>
        </p:txBody>
      </p:sp>
    </p:spTree>
    <p:extLst>
      <p:ext uri="{BB962C8B-B14F-4D97-AF65-F5344CB8AC3E}">
        <p14:creationId xmlns:p14="http://schemas.microsoft.com/office/powerpoint/2010/main" val="276591206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UMMARY 2">
    <p:spTree>
      <p:nvGrpSpPr>
        <p:cNvPr id="1" name=""/>
        <p:cNvGrpSpPr/>
        <p:nvPr/>
      </p:nvGrpSpPr>
      <p:grpSpPr>
        <a:xfrm>
          <a:off x="0" y="0"/>
          <a:ext cx="0" cy="0"/>
          <a:chOff x="0" y="0"/>
          <a:chExt cx="0" cy="0"/>
        </a:xfrm>
      </p:grpSpPr>
      <p:sp>
        <p:nvSpPr>
          <p:cNvPr id="27" name="Espace réservé du texte 16">
            <a:extLst>
              <a:ext uri="{FF2B5EF4-FFF2-40B4-BE49-F238E27FC236}">
                <a16:creationId xmlns:a16="http://schemas.microsoft.com/office/drawing/2014/main" id="{45A7A69F-8D7E-A644-8504-CA3A47C77B8A}"/>
              </a:ext>
            </a:extLst>
          </p:cNvPr>
          <p:cNvSpPr>
            <a:spLocks noGrp="1"/>
          </p:cNvSpPr>
          <p:nvPr>
            <p:ph type="body" sz="quarter" idx="11" hasCustomPrompt="1"/>
          </p:nvPr>
        </p:nvSpPr>
        <p:spPr>
          <a:xfrm>
            <a:off x="650874" y="5791200"/>
            <a:ext cx="4935600" cy="615553"/>
          </a:xfrm>
        </p:spPr>
        <p:txBody>
          <a:bodyPr lIns="0" tIns="0" rIns="0" bIns="0">
            <a:spAutoFit/>
          </a:bodyPr>
          <a:lstStyle>
            <a:lvl1pPr marL="0" indent="0">
              <a:lnSpc>
                <a:spcPts val="2400"/>
              </a:lnSpc>
              <a:spcBef>
                <a:spcPts val="300"/>
              </a:spcBef>
              <a:buFont typeface="Arial" panose="020B0604020202020204" pitchFamily="34" charset="0"/>
              <a:buNone/>
              <a:defRPr sz="2200" b="0" i="0">
                <a:latin typeface="Arial" panose="020B0604020202020204" pitchFamily="34" charset="0"/>
                <a:cs typeface="Arial" panose="020B0604020202020204" pitchFamily="34" charset="0"/>
              </a:defRPr>
            </a:lvl1pPr>
          </a:lstStyle>
          <a:p>
            <a:pPr lvl="0"/>
            <a:r>
              <a:rPr lang="fr-FR" err="1"/>
              <a:t>Subtitle</a:t>
            </a:r>
            <a:r>
              <a:rPr lang="fr-FR"/>
              <a:t> = Arial Bold 22pt / </a:t>
            </a:r>
            <a:br>
              <a:rPr lang="fr-FR"/>
            </a:br>
            <a:r>
              <a:rPr lang="fr-FR" err="1"/>
              <a:t>Bulletpoints</a:t>
            </a:r>
            <a:r>
              <a:rPr lang="fr-FR"/>
              <a:t> and/or </a:t>
            </a:r>
            <a:r>
              <a:rPr lang="fr-FR" err="1"/>
              <a:t>Text</a:t>
            </a:r>
            <a:r>
              <a:rPr lang="fr-FR"/>
              <a:t> = Arial 22pt</a:t>
            </a:r>
          </a:p>
        </p:txBody>
      </p:sp>
      <p:sp>
        <p:nvSpPr>
          <p:cNvPr id="28" name="Espace réservé du texte 20">
            <a:extLst>
              <a:ext uri="{FF2B5EF4-FFF2-40B4-BE49-F238E27FC236}">
                <a16:creationId xmlns:a16="http://schemas.microsoft.com/office/drawing/2014/main" id="{7C21395E-C534-6642-A28E-08A0C68DEF35}"/>
              </a:ext>
            </a:extLst>
          </p:cNvPr>
          <p:cNvSpPr>
            <a:spLocks noGrp="1"/>
          </p:cNvSpPr>
          <p:nvPr>
            <p:ph type="body" sz="quarter" idx="12" hasCustomPrompt="1"/>
          </p:nvPr>
        </p:nvSpPr>
        <p:spPr>
          <a:xfrm>
            <a:off x="650875" y="8872537"/>
            <a:ext cx="2295526" cy="193899"/>
          </a:xfrm>
        </p:spPr>
        <p:txBody>
          <a:bodyPr lIns="0" tIns="0" rIns="0" bIns="0">
            <a:spAutoFit/>
          </a:bodyPr>
          <a:lstStyle>
            <a:lvl1pPr marL="0" indent="0">
              <a:buNone/>
              <a:defRPr sz="1400" b="0" i="0">
                <a:latin typeface="Impact" panose="020B0806030902050204" pitchFamily="34" charset="0"/>
                <a:cs typeface="Arial" panose="020B0604020202020204" pitchFamily="34" charset="0"/>
              </a:defRPr>
            </a:lvl1pPr>
          </a:lstStyle>
          <a:p>
            <a:pPr lvl="0"/>
            <a:r>
              <a:rPr lang="fr-FR"/>
              <a:t>DOCUMENT NAME</a:t>
            </a:r>
          </a:p>
        </p:txBody>
      </p:sp>
      <p:sp>
        <p:nvSpPr>
          <p:cNvPr id="30" name="Espace réservé du texte 20">
            <a:extLst>
              <a:ext uri="{FF2B5EF4-FFF2-40B4-BE49-F238E27FC236}">
                <a16:creationId xmlns:a16="http://schemas.microsoft.com/office/drawing/2014/main" id="{9E518D90-D740-924E-8AC4-D544EB19D448}"/>
              </a:ext>
            </a:extLst>
          </p:cNvPr>
          <p:cNvSpPr>
            <a:spLocks noGrp="1"/>
          </p:cNvSpPr>
          <p:nvPr>
            <p:ph type="body" sz="quarter" idx="14" hasCustomPrompt="1"/>
          </p:nvPr>
        </p:nvSpPr>
        <p:spPr>
          <a:xfrm>
            <a:off x="3341685" y="8872537"/>
            <a:ext cx="2295526" cy="193899"/>
          </a:xfrm>
        </p:spPr>
        <p:txBody>
          <a:bodyPr lIns="0" tIns="0" rIns="0" bIns="0">
            <a:spAutoFit/>
          </a:bodyPr>
          <a:lstStyle>
            <a:lvl1pPr marL="0" indent="0">
              <a:buNone/>
              <a:defRPr sz="1400" b="0" i="0">
                <a:latin typeface="Impact" panose="020B0806030902050204" pitchFamily="34" charset="0"/>
                <a:cs typeface="Arial" panose="020B0604020202020204" pitchFamily="34" charset="0"/>
              </a:defRPr>
            </a:lvl1pPr>
          </a:lstStyle>
          <a:p>
            <a:pPr lvl="0"/>
            <a:r>
              <a:rPr lang="fr-FR"/>
              <a:t>DD.MM.YY</a:t>
            </a:r>
          </a:p>
        </p:txBody>
      </p:sp>
      <p:sp>
        <p:nvSpPr>
          <p:cNvPr id="32" name="Espace réservé du texte 16">
            <a:extLst>
              <a:ext uri="{FF2B5EF4-FFF2-40B4-BE49-F238E27FC236}">
                <a16:creationId xmlns:a16="http://schemas.microsoft.com/office/drawing/2014/main" id="{1B5D3D54-40E4-D64F-B166-5E4823424A07}"/>
              </a:ext>
            </a:extLst>
          </p:cNvPr>
          <p:cNvSpPr>
            <a:spLocks noGrp="1"/>
          </p:cNvSpPr>
          <p:nvPr>
            <p:ph type="body" sz="quarter" idx="16" hasCustomPrompt="1"/>
          </p:nvPr>
        </p:nvSpPr>
        <p:spPr>
          <a:xfrm>
            <a:off x="11760200" y="5791200"/>
            <a:ext cx="4937124" cy="615553"/>
          </a:xfrm>
        </p:spPr>
        <p:txBody>
          <a:bodyPr lIns="0" tIns="0" rIns="0" bIns="0">
            <a:spAutoFit/>
          </a:bodyPr>
          <a:lstStyle>
            <a:lvl1pPr marL="0" indent="0">
              <a:lnSpc>
                <a:spcPts val="2400"/>
              </a:lnSpc>
              <a:spcBef>
                <a:spcPts val="300"/>
              </a:spcBef>
              <a:buFont typeface="Arial" panose="020B0604020202020204" pitchFamily="34" charset="0"/>
              <a:buNone/>
              <a:defRPr sz="2200" b="0" i="0">
                <a:latin typeface="Arial" panose="020B0604020202020204" pitchFamily="34" charset="0"/>
                <a:cs typeface="Arial" panose="020B0604020202020204" pitchFamily="34" charset="0"/>
              </a:defRPr>
            </a:lvl1pPr>
          </a:lstStyle>
          <a:p>
            <a:pPr lvl="0"/>
            <a:r>
              <a:rPr lang="fr-FR" err="1"/>
              <a:t>Subtitle</a:t>
            </a:r>
            <a:r>
              <a:rPr lang="fr-FR"/>
              <a:t> = Arial Bold 22pt / </a:t>
            </a:r>
            <a:br>
              <a:rPr lang="fr-FR"/>
            </a:br>
            <a:r>
              <a:rPr lang="fr-FR" err="1"/>
              <a:t>Bulletpoints</a:t>
            </a:r>
            <a:r>
              <a:rPr lang="fr-FR"/>
              <a:t> and/or </a:t>
            </a:r>
            <a:r>
              <a:rPr lang="fr-FR" err="1"/>
              <a:t>Text</a:t>
            </a:r>
            <a:r>
              <a:rPr lang="fr-FR"/>
              <a:t> = Arial 22pt</a:t>
            </a:r>
          </a:p>
        </p:txBody>
      </p:sp>
      <p:sp>
        <p:nvSpPr>
          <p:cNvPr id="33" name="Espace réservé du texte 16">
            <a:extLst>
              <a:ext uri="{FF2B5EF4-FFF2-40B4-BE49-F238E27FC236}">
                <a16:creationId xmlns:a16="http://schemas.microsoft.com/office/drawing/2014/main" id="{8A653D3E-4219-264E-993B-5904D406ECB4}"/>
              </a:ext>
            </a:extLst>
          </p:cNvPr>
          <p:cNvSpPr>
            <a:spLocks noGrp="1"/>
          </p:cNvSpPr>
          <p:nvPr>
            <p:ph type="body" sz="quarter" idx="17" hasCustomPrompt="1"/>
          </p:nvPr>
        </p:nvSpPr>
        <p:spPr>
          <a:xfrm>
            <a:off x="6280973" y="5791200"/>
            <a:ext cx="4937124" cy="677108"/>
          </a:xfrm>
        </p:spPr>
        <p:txBody>
          <a:bodyPr lIns="0" tIns="0" rIns="0" bIns="0">
            <a:spAutoFit/>
          </a:bodyPr>
          <a:lstStyle>
            <a:lvl1pPr marL="0" indent="0">
              <a:lnSpc>
                <a:spcPts val="2400"/>
              </a:lnSpc>
              <a:spcBef>
                <a:spcPts val="300"/>
              </a:spcBef>
              <a:buFont typeface="Arial" panose="020B0604020202020204" pitchFamily="34" charset="0"/>
              <a:buNone/>
              <a:defRPr sz="2200" b="0" i="0">
                <a:latin typeface="Arial" panose="020B0604020202020204" pitchFamily="34" charset="0"/>
                <a:cs typeface="Arial" panose="020B0604020202020204" pitchFamily="34" charset="0"/>
              </a:defRPr>
            </a:lvl1pPr>
          </a:lstStyle>
          <a:p>
            <a:pPr marL="0" marR="0" lvl="0" indent="0" algn="l" defTabSz="1300277" rtl="0" eaLnBrk="1" fontAlgn="auto" latinLnBrk="0" hangingPunct="1">
              <a:lnSpc>
                <a:spcPct val="100000"/>
              </a:lnSpc>
              <a:spcBef>
                <a:spcPts val="300"/>
              </a:spcBef>
              <a:spcAft>
                <a:spcPts val="0"/>
              </a:spcAft>
              <a:buClrTx/>
              <a:buSzTx/>
              <a:buFont typeface="Arial" panose="020B0604020202020204" pitchFamily="34" charset="0"/>
              <a:buNone/>
              <a:tabLst/>
              <a:defRPr/>
            </a:pPr>
            <a:r>
              <a:rPr lang="fr-FR" err="1"/>
              <a:t>Subtitle</a:t>
            </a:r>
            <a:r>
              <a:rPr lang="fr-FR"/>
              <a:t> = Arial Bold 22pt / </a:t>
            </a:r>
            <a:br>
              <a:rPr lang="fr-FR"/>
            </a:br>
            <a:r>
              <a:rPr lang="fr-FR" err="1"/>
              <a:t>Bulletpoints</a:t>
            </a:r>
            <a:r>
              <a:rPr lang="fr-FR"/>
              <a:t> and/or </a:t>
            </a:r>
            <a:r>
              <a:rPr lang="fr-FR" err="1"/>
              <a:t>Text</a:t>
            </a:r>
            <a:r>
              <a:rPr lang="fr-FR"/>
              <a:t> = Arial 22pt</a:t>
            </a:r>
          </a:p>
        </p:txBody>
      </p:sp>
      <p:cxnSp>
        <p:nvCxnSpPr>
          <p:cNvPr id="4" name="Connecteur droit 3">
            <a:extLst>
              <a:ext uri="{FF2B5EF4-FFF2-40B4-BE49-F238E27FC236}">
                <a16:creationId xmlns:a16="http://schemas.microsoft.com/office/drawing/2014/main" id="{034B30DC-7C70-DA4A-953D-F1FA1E0F3043}"/>
              </a:ext>
            </a:extLst>
          </p:cNvPr>
          <p:cNvCxnSpPr/>
          <p:nvPr userDrawn="1"/>
        </p:nvCxnSpPr>
        <p:spPr>
          <a:xfrm>
            <a:off x="650874" y="5486401"/>
            <a:ext cx="493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61A5135E-F2E9-1D43-8B25-E86AE949E243}"/>
              </a:ext>
            </a:extLst>
          </p:cNvPr>
          <p:cNvCxnSpPr/>
          <p:nvPr userDrawn="1"/>
        </p:nvCxnSpPr>
        <p:spPr>
          <a:xfrm>
            <a:off x="6280973" y="5486401"/>
            <a:ext cx="493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40A0819A-69E8-5A4E-BBFB-8E675D49A12A}"/>
              </a:ext>
            </a:extLst>
          </p:cNvPr>
          <p:cNvCxnSpPr/>
          <p:nvPr userDrawn="1"/>
        </p:nvCxnSpPr>
        <p:spPr>
          <a:xfrm>
            <a:off x="11761724" y="5486401"/>
            <a:ext cx="493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13EC5661-6ED3-8F47-8131-D1E6D082B1AB}"/>
              </a:ext>
            </a:extLst>
          </p:cNvPr>
          <p:cNvCxnSpPr/>
          <p:nvPr userDrawn="1"/>
        </p:nvCxnSpPr>
        <p:spPr>
          <a:xfrm>
            <a:off x="650874" y="8651194"/>
            <a:ext cx="493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ACB6CBA4-8DD6-0E42-ADD6-A8E76681A6F2}"/>
              </a:ext>
            </a:extLst>
          </p:cNvPr>
          <p:cNvCxnSpPr/>
          <p:nvPr userDrawn="1"/>
        </p:nvCxnSpPr>
        <p:spPr>
          <a:xfrm>
            <a:off x="6280973" y="8651194"/>
            <a:ext cx="493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B8AA4DA0-50D5-2446-AD0E-643F98BEFD34}"/>
              </a:ext>
            </a:extLst>
          </p:cNvPr>
          <p:cNvCxnSpPr/>
          <p:nvPr userDrawn="1"/>
        </p:nvCxnSpPr>
        <p:spPr>
          <a:xfrm>
            <a:off x="11761724" y="8651194"/>
            <a:ext cx="493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Espace réservé pour une image  2">
            <a:extLst>
              <a:ext uri="{FF2B5EF4-FFF2-40B4-BE49-F238E27FC236}">
                <a16:creationId xmlns:a16="http://schemas.microsoft.com/office/drawing/2014/main" id="{36300282-BA06-B644-A81D-DBDE71144946}"/>
              </a:ext>
            </a:extLst>
          </p:cNvPr>
          <p:cNvSpPr>
            <a:spLocks noGrp="1"/>
          </p:cNvSpPr>
          <p:nvPr>
            <p:ph type="pic" sz="quarter" idx="15" hasCustomPrompt="1"/>
          </p:nvPr>
        </p:nvSpPr>
        <p:spPr>
          <a:xfrm>
            <a:off x="6280974" y="2113891"/>
            <a:ext cx="4935599" cy="3058849"/>
          </a:xfrm>
        </p:spPr>
        <p:txBody>
          <a:bodyPr anchor="ctr">
            <a:normAutofit/>
          </a:bodyPr>
          <a:lstStyle>
            <a:lvl1pPr marL="0" indent="0" algn="ctr">
              <a:buNone/>
              <a:defRPr sz="1200">
                <a:latin typeface="Arial" panose="020B0604020202020204" pitchFamily="34" charset="0"/>
                <a:cs typeface="Arial" panose="020B0604020202020204" pitchFamily="34" charset="0"/>
              </a:defRPr>
            </a:lvl1pPr>
          </a:lstStyle>
          <a:p>
            <a:r>
              <a:rPr lang="fr-FR" err="1"/>
              <a:t>Your</a:t>
            </a:r>
            <a:r>
              <a:rPr lang="fr-FR"/>
              <a:t> </a:t>
            </a:r>
            <a:r>
              <a:rPr lang="fr-FR" err="1"/>
              <a:t>picutre</a:t>
            </a:r>
            <a:r>
              <a:rPr lang="fr-FR"/>
              <a:t> </a:t>
            </a:r>
            <a:r>
              <a:rPr lang="fr-FR" err="1"/>
              <a:t>here</a:t>
            </a:r>
            <a:endParaRPr lang="fr-FR"/>
          </a:p>
        </p:txBody>
      </p:sp>
      <p:sp>
        <p:nvSpPr>
          <p:cNvPr id="40" name="Espace réservé pour une image  2">
            <a:extLst>
              <a:ext uri="{FF2B5EF4-FFF2-40B4-BE49-F238E27FC236}">
                <a16:creationId xmlns:a16="http://schemas.microsoft.com/office/drawing/2014/main" id="{41042515-CD9C-6147-97B7-1B35E5C31CE4}"/>
              </a:ext>
            </a:extLst>
          </p:cNvPr>
          <p:cNvSpPr>
            <a:spLocks noGrp="1"/>
          </p:cNvSpPr>
          <p:nvPr>
            <p:ph type="pic" sz="quarter" idx="18" hasCustomPrompt="1"/>
          </p:nvPr>
        </p:nvSpPr>
        <p:spPr>
          <a:xfrm>
            <a:off x="650875" y="2148120"/>
            <a:ext cx="5087998" cy="3024626"/>
          </a:xfrm>
        </p:spPr>
        <p:txBody>
          <a:bodyPr anchor="ctr">
            <a:normAutofit/>
          </a:bodyPr>
          <a:lstStyle>
            <a:lvl1pPr marL="0" indent="0" algn="ctr">
              <a:buNone/>
              <a:defRPr sz="1200">
                <a:latin typeface="Arial" panose="020B0604020202020204" pitchFamily="34" charset="0"/>
                <a:cs typeface="Arial" panose="020B0604020202020204" pitchFamily="34" charset="0"/>
              </a:defRPr>
            </a:lvl1pPr>
          </a:lstStyle>
          <a:p>
            <a:r>
              <a:rPr lang="fr-FR" err="1"/>
              <a:t>Your</a:t>
            </a:r>
            <a:r>
              <a:rPr lang="fr-FR"/>
              <a:t> </a:t>
            </a:r>
            <a:r>
              <a:rPr lang="fr-FR" err="1"/>
              <a:t>picutre</a:t>
            </a:r>
            <a:r>
              <a:rPr lang="fr-FR"/>
              <a:t> </a:t>
            </a:r>
            <a:r>
              <a:rPr lang="fr-FR" err="1"/>
              <a:t>here</a:t>
            </a:r>
            <a:endParaRPr lang="fr-FR"/>
          </a:p>
        </p:txBody>
      </p:sp>
      <p:sp>
        <p:nvSpPr>
          <p:cNvPr id="42" name="Espace réservé pour une image  2">
            <a:extLst>
              <a:ext uri="{FF2B5EF4-FFF2-40B4-BE49-F238E27FC236}">
                <a16:creationId xmlns:a16="http://schemas.microsoft.com/office/drawing/2014/main" id="{7B067BE6-E69F-0045-BCE5-A82B1F43714E}"/>
              </a:ext>
            </a:extLst>
          </p:cNvPr>
          <p:cNvSpPr>
            <a:spLocks noGrp="1"/>
          </p:cNvSpPr>
          <p:nvPr>
            <p:ph type="pic" sz="quarter" idx="19" hasCustomPrompt="1"/>
          </p:nvPr>
        </p:nvSpPr>
        <p:spPr>
          <a:xfrm>
            <a:off x="11760200" y="2113891"/>
            <a:ext cx="4935599" cy="3058849"/>
          </a:xfrm>
        </p:spPr>
        <p:txBody>
          <a:bodyPr anchor="ctr">
            <a:normAutofit/>
          </a:bodyPr>
          <a:lstStyle>
            <a:lvl1pPr marL="0" indent="0" algn="ctr">
              <a:buNone/>
              <a:defRPr sz="1200">
                <a:latin typeface="Arial" panose="020B0604020202020204" pitchFamily="34" charset="0"/>
                <a:cs typeface="Arial" panose="020B0604020202020204" pitchFamily="34" charset="0"/>
              </a:defRPr>
            </a:lvl1pPr>
          </a:lstStyle>
          <a:p>
            <a:r>
              <a:rPr lang="fr-FR" err="1"/>
              <a:t>Your</a:t>
            </a:r>
            <a:r>
              <a:rPr lang="fr-FR"/>
              <a:t> </a:t>
            </a:r>
            <a:r>
              <a:rPr lang="fr-FR" err="1"/>
              <a:t>picutre</a:t>
            </a:r>
            <a:r>
              <a:rPr lang="fr-FR"/>
              <a:t> </a:t>
            </a:r>
            <a:r>
              <a:rPr lang="fr-FR" err="1"/>
              <a:t>here</a:t>
            </a:r>
            <a:endParaRPr lang="fr-FR"/>
          </a:p>
        </p:txBody>
      </p:sp>
      <p:sp>
        <p:nvSpPr>
          <p:cNvPr id="22" name="Espace réservé du texte 14">
            <a:extLst>
              <a:ext uri="{FF2B5EF4-FFF2-40B4-BE49-F238E27FC236}">
                <a16:creationId xmlns:a16="http://schemas.microsoft.com/office/drawing/2014/main" id="{ACC758B3-A145-F84D-888B-0DE33EA719CD}"/>
              </a:ext>
            </a:extLst>
          </p:cNvPr>
          <p:cNvSpPr>
            <a:spLocks noGrp="1"/>
          </p:cNvSpPr>
          <p:nvPr>
            <p:ph type="body" sz="quarter" idx="10" hasCustomPrompt="1"/>
          </p:nvPr>
        </p:nvSpPr>
        <p:spPr>
          <a:xfrm>
            <a:off x="650875" y="650875"/>
            <a:ext cx="7372348" cy="577081"/>
          </a:xfrm>
        </p:spPr>
        <p:txBody>
          <a:bodyPr lIns="0" tIns="0" rIns="0" bIns="0">
            <a:spAutoFit/>
          </a:bodyPr>
          <a:lstStyle>
            <a:lvl1pPr marL="0" indent="0">
              <a:lnSpc>
                <a:spcPts val="4500"/>
              </a:lnSpc>
              <a:spcBef>
                <a:spcPts val="0"/>
              </a:spcBef>
              <a:buNone/>
              <a:defRPr sz="4400" b="0" i="0">
                <a:latin typeface="Impact" panose="020B0806030902050204" pitchFamily="34" charset="0"/>
              </a:defRPr>
            </a:lvl1pPr>
          </a:lstStyle>
          <a:p>
            <a:pPr lvl="0"/>
            <a:r>
              <a:rPr lang="fr-FR"/>
              <a:t>TITLE = Impact 44pt</a:t>
            </a:r>
          </a:p>
        </p:txBody>
      </p:sp>
      <p:sp>
        <p:nvSpPr>
          <p:cNvPr id="18" name="Slide Number Placeholder 5">
            <a:extLst>
              <a:ext uri="{FF2B5EF4-FFF2-40B4-BE49-F238E27FC236}">
                <a16:creationId xmlns:a16="http://schemas.microsoft.com/office/drawing/2014/main" id="{1BDE584B-94E6-6C4F-B039-953F0C8B84EA}"/>
              </a:ext>
            </a:extLst>
          </p:cNvPr>
          <p:cNvSpPr>
            <a:spLocks noGrp="1"/>
          </p:cNvSpPr>
          <p:nvPr>
            <p:ph type="sldNum" sz="quarter" idx="4"/>
          </p:nvPr>
        </p:nvSpPr>
        <p:spPr>
          <a:xfrm>
            <a:off x="12791543" y="8872536"/>
            <a:ext cx="3903345" cy="193900"/>
          </a:xfrm>
          <a:prstGeom prst="rect">
            <a:avLst/>
          </a:prstGeom>
        </p:spPr>
        <p:txBody>
          <a:bodyPr vert="horz" lIns="91440" tIns="45720" rIns="91440" bIns="45720" rtlCol="0" anchor="ctr"/>
          <a:lstStyle>
            <a:lvl1pPr algn="r">
              <a:defRPr lang="fr-FR" sz="1400" b="0" i="0" kern="1200" smtClean="0">
                <a:solidFill>
                  <a:schemeClr val="tx1"/>
                </a:solidFill>
                <a:latin typeface="Impact" panose="020B0806030902050204" pitchFamily="34" charset="0"/>
                <a:ea typeface="+mn-ea"/>
                <a:cs typeface="Arial" panose="020B0604020202020204" pitchFamily="34" charset="0"/>
              </a:defRPr>
            </a:lvl1pPr>
          </a:lstStyle>
          <a:p>
            <a:fld id="{0EDF5173-184C-1B4B-8899-5CD0872459C6}" type="slidenum">
              <a:rPr lang="fr-FR" smtClean="0"/>
              <a:pPr/>
              <a:t>‹#›</a:t>
            </a:fld>
            <a:endParaRPr lang="fr-FR"/>
          </a:p>
        </p:txBody>
      </p:sp>
    </p:spTree>
    <p:extLst>
      <p:ext uri="{BB962C8B-B14F-4D97-AF65-F5344CB8AC3E}">
        <p14:creationId xmlns:p14="http://schemas.microsoft.com/office/powerpoint/2010/main" val="200497352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92689" y="519205"/>
            <a:ext cx="14962823" cy="1884938"/>
          </a:xfrm>
          <a:prstGeom prst="rect">
            <a:avLst/>
          </a:prstGeom>
        </p:spPr>
        <p:txBody>
          <a:bodyPr vert="horz" lIns="91440" tIns="45720" rIns="91440" bIns="45720" rtlCol="0" anchor="t">
            <a:normAutofit/>
          </a:bodyPr>
          <a:lstStyle/>
          <a:p>
            <a:r>
              <a:rPr lang="fr-FR"/>
              <a:t>Modifiez le style du titre</a:t>
            </a:r>
            <a:endParaRPr lang="en-US"/>
          </a:p>
        </p:txBody>
      </p:sp>
      <p:sp>
        <p:nvSpPr>
          <p:cNvPr id="3" name="Text Placeholder 2"/>
          <p:cNvSpPr>
            <a:spLocks noGrp="1"/>
          </p:cNvSpPr>
          <p:nvPr>
            <p:ph type="body" idx="1"/>
          </p:nvPr>
        </p:nvSpPr>
        <p:spPr>
          <a:xfrm>
            <a:off x="1192689" y="2596022"/>
            <a:ext cx="14962823" cy="61875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545017351"/>
      </p:ext>
    </p:extLst>
  </p:cSld>
  <p:clrMap bg1="lt1" tx1="dk1" bg2="lt2" tx2="dk2" accent1="accent1" accent2="accent2" accent3="accent3" accent4="accent4" accent5="accent5" accent6="accent6" hlink="hlink" folHlink="folHlink"/>
  <p:sldLayoutIdLst>
    <p:sldLayoutId id="2147483683" r:id="rId1"/>
    <p:sldLayoutId id="2147483685" r:id="rId2"/>
    <p:sldLayoutId id="2147483681" r:id="rId3"/>
    <p:sldLayoutId id="2147483673" r:id="rId4"/>
    <p:sldLayoutId id="2147483674" r:id="rId5"/>
    <p:sldLayoutId id="2147483676" r:id="rId6"/>
    <p:sldLayoutId id="2147483661" r:id="rId7"/>
    <p:sldLayoutId id="2147483675" r:id="rId8"/>
    <p:sldLayoutId id="2147483682" r:id="rId9"/>
    <p:sldLayoutId id="2147483678" r:id="rId10"/>
    <p:sldLayoutId id="2147483677" r:id="rId11"/>
    <p:sldLayoutId id="2147483679" r:id="rId12"/>
    <p:sldLayoutId id="2147483680" r:id="rId13"/>
    <p:sldLayoutId id="2147483684" r:id="rId14"/>
  </p:sldLayoutIdLst>
  <p:hf hdr="0" dt="0"/>
  <p:txStyles>
    <p:titleStyle>
      <a:lvl1pPr algn="l" defTabSz="1300277" rtl="0" eaLnBrk="1" latinLnBrk="0" hangingPunct="1">
        <a:lnSpc>
          <a:spcPts val="10000"/>
        </a:lnSpc>
        <a:spcBef>
          <a:spcPct val="0"/>
        </a:spcBef>
        <a:buNone/>
        <a:defRPr sz="8000" b="0" i="0" kern="1200">
          <a:solidFill>
            <a:schemeClr val="tx1"/>
          </a:solidFill>
          <a:latin typeface="Impact" panose="020B0806030902050204" pitchFamily="34" charset="0"/>
          <a:ea typeface="+mj-ea"/>
          <a:cs typeface="+mj-cs"/>
        </a:defRPr>
      </a:lvl1pPr>
    </p:titleStyle>
    <p:bodyStyle>
      <a:lvl1pPr marL="325069" indent="-325069" algn="l" defTabSz="1300277" rtl="0" eaLnBrk="1" latinLnBrk="0" hangingPunct="1">
        <a:lnSpc>
          <a:spcPct val="90000"/>
        </a:lnSpc>
        <a:spcBef>
          <a:spcPts val="1422"/>
        </a:spcBef>
        <a:buFont typeface="Arial" panose="020B0604020202020204" pitchFamily="34" charset="0"/>
        <a:buChar char="•"/>
        <a:defRPr sz="2200" b="1" i="0" kern="1200">
          <a:solidFill>
            <a:schemeClr val="tx1"/>
          </a:solidFill>
          <a:latin typeface="Arial" panose="020B0604020202020204" pitchFamily="34" charset="0"/>
          <a:ea typeface="+mn-ea"/>
          <a:cs typeface="Arial" panose="020B0604020202020204" pitchFamily="34" charset="0"/>
        </a:defRPr>
      </a:lvl1pPr>
      <a:lvl2pPr marL="975208" indent="-325069" algn="l" defTabSz="1300277" rtl="0" eaLnBrk="1" latinLnBrk="0" hangingPunct="1">
        <a:lnSpc>
          <a:spcPct val="90000"/>
        </a:lnSpc>
        <a:spcBef>
          <a:spcPts val="711"/>
        </a:spcBef>
        <a:buFont typeface="Arial" panose="020B0604020202020204" pitchFamily="34" charset="0"/>
        <a:buChar char="•"/>
        <a:defRPr sz="2200" b="0" i="0" kern="1200">
          <a:solidFill>
            <a:schemeClr val="tx1">
              <a:lumMod val="95000"/>
              <a:lumOff val="5000"/>
            </a:schemeClr>
          </a:solidFill>
          <a:latin typeface="Arial" panose="020B0604020202020204" pitchFamily="34" charset="0"/>
          <a:ea typeface="+mn-ea"/>
          <a:cs typeface="Arial" panose="020B0604020202020204" pitchFamily="34" charset="0"/>
        </a:defRPr>
      </a:lvl2pPr>
      <a:lvl3pPr marL="1625346" indent="-325069" algn="l" defTabSz="1300277" rtl="0" eaLnBrk="1" latinLnBrk="0" hangingPunct="1">
        <a:lnSpc>
          <a:spcPct val="90000"/>
        </a:lnSpc>
        <a:spcBef>
          <a:spcPts val="711"/>
        </a:spcBef>
        <a:buFont typeface="Arial" panose="020B0604020202020204" pitchFamily="34" charset="0"/>
        <a:buChar char="•"/>
        <a:defRPr sz="2200" b="0" i="0" kern="1200">
          <a:solidFill>
            <a:schemeClr val="tx1">
              <a:lumMod val="95000"/>
              <a:lumOff val="5000"/>
            </a:schemeClr>
          </a:solidFill>
          <a:latin typeface="Arial" panose="020B0604020202020204" pitchFamily="34" charset="0"/>
          <a:ea typeface="+mn-ea"/>
          <a:cs typeface="Arial" panose="020B0604020202020204" pitchFamily="34" charset="0"/>
        </a:defRPr>
      </a:lvl3pPr>
      <a:lvl4pPr marL="2275484" indent="-325069" algn="l" defTabSz="1300277" rtl="0" eaLnBrk="1" latinLnBrk="0" hangingPunct="1">
        <a:lnSpc>
          <a:spcPct val="90000"/>
        </a:lnSpc>
        <a:spcBef>
          <a:spcPts val="711"/>
        </a:spcBef>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4pPr>
      <a:lvl5pPr marL="2925623" indent="-325069" algn="l" defTabSz="1300277" rtl="0" eaLnBrk="1" latinLnBrk="0" hangingPunct="1">
        <a:lnSpc>
          <a:spcPct val="90000"/>
        </a:lnSpc>
        <a:spcBef>
          <a:spcPts val="711"/>
        </a:spcBef>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5pPr>
      <a:lvl6pPr marL="3575761"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277" rtl="0" eaLnBrk="1" latinLnBrk="0" hangingPunct="1">
        <a:defRPr sz="2560" kern="1200">
          <a:solidFill>
            <a:schemeClr val="tx1"/>
          </a:solidFill>
          <a:latin typeface="+mn-lt"/>
          <a:ea typeface="+mn-ea"/>
          <a:cs typeface="+mn-cs"/>
        </a:defRPr>
      </a:lvl1pPr>
      <a:lvl2pPr marL="650138" algn="l" defTabSz="1300277" rtl="0" eaLnBrk="1" latinLnBrk="0" hangingPunct="1">
        <a:defRPr sz="2560" kern="1200">
          <a:solidFill>
            <a:schemeClr val="tx1"/>
          </a:solidFill>
          <a:latin typeface="+mn-lt"/>
          <a:ea typeface="+mn-ea"/>
          <a:cs typeface="+mn-cs"/>
        </a:defRPr>
      </a:lvl2pPr>
      <a:lvl3pPr marL="1300277" algn="l" defTabSz="1300277" rtl="0" eaLnBrk="1" latinLnBrk="0" hangingPunct="1">
        <a:defRPr sz="2560" kern="1200">
          <a:solidFill>
            <a:schemeClr val="tx1"/>
          </a:solidFill>
          <a:latin typeface="+mn-lt"/>
          <a:ea typeface="+mn-ea"/>
          <a:cs typeface="+mn-cs"/>
        </a:defRPr>
      </a:lvl3pPr>
      <a:lvl4pPr marL="1950415" algn="l" defTabSz="1300277" rtl="0" eaLnBrk="1" latinLnBrk="0" hangingPunct="1">
        <a:defRPr sz="2560" kern="1200">
          <a:solidFill>
            <a:schemeClr val="tx1"/>
          </a:solidFill>
          <a:latin typeface="+mn-lt"/>
          <a:ea typeface="+mn-ea"/>
          <a:cs typeface="+mn-cs"/>
        </a:defRPr>
      </a:lvl4pPr>
      <a:lvl5pPr marL="2600554" algn="l" defTabSz="1300277" rtl="0" eaLnBrk="1" latinLnBrk="0" hangingPunct="1">
        <a:defRPr sz="2560" kern="1200">
          <a:solidFill>
            <a:schemeClr val="tx1"/>
          </a:solidFill>
          <a:latin typeface="+mn-lt"/>
          <a:ea typeface="+mn-ea"/>
          <a:cs typeface="+mn-cs"/>
        </a:defRPr>
      </a:lvl5pPr>
      <a:lvl6pPr marL="3250692" algn="l" defTabSz="1300277" rtl="0" eaLnBrk="1" latinLnBrk="0" hangingPunct="1">
        <a:defRPr sz="2560" kern="1200">
          <a:solidFill>
            <a:schemeClr val="tx1"/>
          </a:solidFill>
          <a:latin typeface="+mn-lt"/>
          <a:ea typeface="+mn-ea"/>
          <a:cs typeface="+mn-cs"/>
        </a:defRPr>
      </a:lvl6pPr>
      <a:lvl7pPr marL="3900830" algn="l" defTabSz="1300277" rtl="0" eaLnBrk="1" latinLnBrk="0" hangingPunct="1">
        <a:defRPr sz="2560" kern="1200">
          <a:solidFill>
            <a:schemeClr val="tx1"/>
          </a:solidFill>
          <a:latin typeface="+mn-lt"/>
          <a:ea typeface="+mn-ea"/>
          <a:cs typeface="+mn-cs"/>
        </a:defRPr>
      </a:lvl7pPr>
      <a:lvl8pPr marL="4550969" algn="l" defTabSz="1300277" rtl="0" eaLnBrk="1" latinLnBrk="0" hangingPunct="1">
        <a:defRPr sz="2560" kern="1200">
          <a:solidFill>
            <a:schemeClr val="tx1"/>
          </a:solidFill>
          <a:latin typeface="+mn-lt"/>
          <a:ea typeface="+mn-ea"/>
          <a:cs typeface="+mn-cs"/>
        </a:defRPr>
      </a:lvl8pPr>
      <a:lvl9pPr marL="5201107" algn="l" defTabSz="1300277"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DCD344-7FB8-164A-87BC-D1DE21E4796B}"/>
              </a:ext>
            </a:extLst>
          </p:cNvPr>
          <p:cNvSpPr>
            <a:spLocks noGrp="1"/>
          </p:cNvSpPr>
          <p:nvPr>
            <p:ph type="body" sz="quarter" idx="10"/>
          </p:nvPr>
        </p:nvSpPr>
        <p:spPr>
          <a:xfrm>
            <a:off x="650558" y="5319981"/>
            <a:ext cx="4492913" cy="1356269"/>
          </a:xfrm>
        </p:spPr>
        <p:txBody>
          <a:bodyPr/>
          <a:lstStyle/>
          <a:p>
            <a:r>
              <a:rPr lang="fr-FR" dirty="0"/>
              <a:t>Olivier BASA DHED’A et Jimmy NZABI</a:t>
            </a:r>
          </a:p>
          <a:p>
            <a:r>
              <a:rPr lang="fr-FR" dirty="0" err="1"/>
              <a:t>Co-gestionnaire</a:t>
            </a:r>
            <a:r>
              <a:rPr lang="fr-FR" dirty="0"/>
              <a:t> CHM-RDC</a:t>
            </a:r>
          </a:p>
          <a:p>
            <a:r>
              <a:rPr lang="fr-FR" dirty="0"/>
              <a:t>République Démocratique du Congo</a:t>
            </a:r>
          </a:p>
        </p:txBody>
      </p:sp>
      <p:sp>
        <p:nvSpPr>
          <p:cNvPr id="3" name="Espace réservé du texte 2">
            <a:extLst>
              <a:ext uri="{FF2B5EF4-FFF2-40B4-BE49-F238E27FC236}">
                <a16:creationId xmlns:a16="http://schemas.microsoft.com/office/drawing/2014/main" id="{17B99828-1746-704C-8C62-1B2BD8DEFCAB}"/>
              </a:ext>
            </a:extLst>
          </p:cNvPr>
          <p:cNvSpPr>
            <a:spLocks noGrp="1"/>
          </p:cNvSpPr>
          <p:nvPr>
            <p:ph type="body" sz="quarter" idx="11"/>
          </p:nvPr>
        </p:nvSpPr>
        <p:spPr/>
        <p:txBody>
          <a:bodyPr/>
          <a:lstStyle/>
          <a:p>
            <a:r>
              <a:rPr lang="fr-FR" dirty="0"/>
              <a:t>21.01.2026</a:t>
            </a:r>
          </a:p>
        </p:txBody>
      </p:sp>
      <p:sp>
        <p:nvSpPr>
          <p:cNvPr id="4" name="Titre 3">
            <a:extLst>
              <a:ext uri="{FF2B5EF4-FFF2-40B4-BE49-F238E27FC236}">
                <a16:creationId xmlns:a16="http://schemas.microsoft.com/office/drawing/2014/main" id="{05489067-B4BB-3940-9111-020DB43CB77B}"/>
              </a:ext>
            </a:extLst>
          </p:cNvPr>
          <p:cNvSpPr>
            <a:spLocks noGrp="1"/>
          </p:cNvSpPr>
          <p:nvPr>
            <p:ph type="title"/>
          </p:nvPr>
        </p:nvSpPr>
        <p:spPr>
          <a:xfrm>
            <a:off x="650558" y="431934"/>
            <a:ext cx="7128281" cy="3170099"/>
          </a:xfrm>
        </p:spPr>
        <p:txBody>
          <a:bodyPr/>
          <a:lstStyle/>
          <a:p>
            <a:r>
              <a:rPr lang="fr-FR" sz="7200" dirty="0"/>
              <a:t>Présentation des activités dans le cadre du CHM-RDC</a:t>
            </a:r>
          </a:p>
        </p:txBody>
      </p:sp>
      <p:sp>
        <p:nvSpPr>
          <p:cNvPr id="5" name="Espace réservé du texte 2">
            <a:extLst>
              <a:ext uri="{FF2B5EF4-FFF2-40B4-BE49-F238E27FC236}">
                <a16:creationId xmlns:a16="http://schemas.microsoft.com/office/drawing/2014/main" id="{189976BD-9371-8B3A-B011-6C6D4C31AF68}"/>
              </a:ext>
            </a:extLst>
          </p:cNvPr>
          <p:cNvSpPr txBox="1">
            <a:spLocks/>
          </p:cNvSpPr>
          <p:nvPr/>
        </p:nvSpPr>
        <p:spPr>
          <a:xfrm>
            <a:off x="9663358" y="530788"/>
            <a:ext cx="7240685" cy="3404009"/>
          </a:xfrm>
          <a:prstGeom prst="rect">
            <a:avLst/>
          </a:prstGeom>
        </p:spPr>
        <p:txBody>
          <a:bodyPr vert="horz" wrap="square" lIns="0" tIns="0" rIns="0" bIns="0" rtlCol="0">
            <a:spAutoFit/>
          </a:bodyPr>
          <a:lstStyle>
            <a:lvl1pPr marL="0" indent="0" algn="r" defTabSz="1300277" rtl="0" eaLnBrk="1" latinLnBrk="0" hangingPunct="1">
              <a:lnSpc>
                <a:spcPct val="90000"/>
              </a:lnSpc>
              <a:spcBef>
                <a:spcPts val="1422"/>
              </a:spcBef>
              <a:buFont typeface="Arial" panose="020B0604020202020204" pitchFamily="34" charset="0"/>
              <a:buNone/>
              <a:defRPr sz="2400" b="0" i="0" kern="1200">
                <a:solidFill>
                  <a:schemeClr val="tx1"/>
                </a:solidFill>
                <a:latin typeface="Impact" panose="020B0806030902050204" pitchFamily="34" charset="0"/>
                <a:ea typeface="+mn-ea"/>
                <a:cs typeface="Arial" panose="020B0604020202020204" pitchFamily="34" charset="0"/>
              </a:defRPr>
            </a:lvl1pPr>
            <a:lvl2pPr marL="975208" indent="-325069" algn="l" defTabSz="1300277" rtl="0" eaLnBrk="1" latinLnBrk="0" hangingPunct="1">
              <a:lnSpc>
                <a:spcPct val="90000"/>
              </a:lnSpc>
              <a:spcBef>
                <a:spcPts val="711"/>
              </a:spcBef>
              <a:buFont typeface="Arial" panose="020B0604020202020204" pitchFamily="34" charset="0"/>
              <a:buChar char="•"/>
              <a:defRPr sz="2200" b="0" i="0" kern="1200">
                <a:solidFill>
                  <a:schemeClr val="tx1">
                    <a:lumMod val="95000"/>
                    <a:lumOff val="5000"/>
                  </a:schemeClr>
                </a:solidFill>
                <a:latin typeface="Arial" panose="020B0604020202020204" pitchFamily="34" charset="0"/>
                <a:ea typeface="+mn-ea"/>
                <a:cs typeface="Arial" panose="020B0604020202020204" pitchFamily="34" charset="0"/>
              </a:defRPr>
            </a:lvl2pPr>
            <a:lvl3pPr marL="1625346" indent="-325069" algn="l" defTabSz="1300277" rtl="0" eaLnBrk="1" latinLnBrk="0" hangingPunct="1">
              <a:lnSpc>
                <a:spcPct val="90000"/>
              </a:lnSpc>
              <a:spcBef>
                <a:spcPts val="711"/>
              </a:spcBef>
              <a:buFont typeface="Arial" panose="020B0604020202020204" pitchFamily="34" charset="0"/>
              <a:buChar char="•"/>
              <a:defRPr sz="2200" b="0" i="0" kern="1200">
                <a:solidFill>
                  <a:schemeClr val="tx1">
                    <a:lumMod val="95000"/>
                    <a:lumOff val="5000"/>
                  </a:schemeClr>
                </a:solidFill>
                <a:latin typeface="Arial" panose="020B0604020202020204" pitchFamily="34" charset="0"/>
                <a:ea typeface="+mn-ea"/>
                <a:cs typeface="Arial" panose="020B0604020202020204" pitchFamily="34" charset="0"/>
              </a:defRPr>
            </a:lvl3pPr>
            <a:lvl4pPr marL="2275484" indent="-325069" algn="l" defTabSz="1300277" rtl="0" eaLnBrk="1" latinLnBrk="0" hangingPunct="1">
              <a:lnSpc>
                <a:spcPct val="90000"/>
              </a:lnSpc>
              <a:spcBef>
                <a:spcPts val="711"/>
              </a:spcBef>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4pPr>
            <a:lvl5pPr marL="2925623" indent="-325069" algn="l" defTabSz="1300277" rtl="0" eaLnBrk="1" latinLnBrk="0" hangingPunct="1">
              <a:lnSpc>
                <a:spcPct val="90000"/>
              </a:lnSpc>
              <a:spcBef>
                <a:spcPts val="711"/>
              </a:spcBef>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5pPr>
            <a:lvl6pPr marL="3575761"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algn="l"/>
            <a:r>
              <a:rPr lang="fr-FR" dirty="0">
                <a:solidFill>
                  <a:schemeClr val="bg1"/>
                </a:solidFill>
              </a:rPr>
              <a:t>Sommaire</a:t>
            </a:r>
          </a:p>
          <a:p>
            <a:pPr algn="l"/>
            <a:endParaRPr lang="fr-FR" dirty="0">
              <a:solidFill>
                <a:schemeClr val="bg1"/>
              </a:solidFill>
            </a:endParaRPr>
          </a:p>
          <a:p>
            <a:pPr marL="457200" indent="-457200" algn="l">
              <a:buFont typeface="+mj-lt"/>
              <a:buAutoNum type="arabicPeriod"/>
            </a:pPr>
            <a:r>
              <a:rPr lang="fr-FR" dirty="0">
                <a:solidFill>
                  <a:schemeClr val="bg1"/>
                </a:solidFill>
              </a:rPr>
              <a:t>Sommaire des activités menées</a:t>
            </a:r>
          </a:p>
          <a:p>
            <a:pPr marL="457200" indent="-457200" algn="l">
              <a:buFont typeface="+mj-lt"/>
              <a:buAutoNum type="arabicPeriod"/>
            </a:pPr>
            <a:r>
              <a:rPr lang="fr-FR" dirty="0">
                <a:solidFill>
                  <a:schemeClr val="bg1"/>
                </a:solidFill>
              </a:rPr>
              <a:t>Développements et mises à jour du CHM</a:t>
            </a:r>
          </a:p>
          <a:p>
            <a:pPr marL="457200" indent="-457200" algn="l">
              <a:buFont typeface="+mj-lt"/>
              <a:buAutoNum type="arabicPeriod"/>
            </a:pPr>
            <a:r>
              <a:rPr lang="en-GB" dirty="0" err="1">
                <a:solidFill>
                  <a:schemeClr val="bg1"/>
                </a:solidFill>
              </a:rPr>
              <a:t>Partenariats</a:t>
            </a:r>
            <a:r>
              <a:rPr lang="en-GB" dirty="0">
                <a:solidFill>
                  <a:schemeClr val="bg1"/>
                </a:solidFill>
              </a:rPr>
              <a:t> et collaborations</a:t>
            </a:r>
          </a:p>
          <a:p>
            <a:pPr marL="457200" indent="-457200" algn="l">
              <a:buFont typeface="+mj-lt"/>
              <a:buAutoNum type="arabicPeriod"/>
            </a:pPr>
            <a:r>
              <a:rPr lang="fr-FR" dirty="0">
                <a:solidFill>
                  <a:schemeClr val="bg1"/>
                </a:solidFill>
              </a:rPr>
              <a:t>Défis rencontrés et leçons apprises</a:t>
            </a:r>
          </a:p>
          <a:p>
            <a:pPr marL="457200" indent="-457200" algn="l">
              <a:buFont typeface="+mj-lt"/>
              <a:buAutoNum type="arabicPeriod"/>
            </a:pPr>
            <a:r>
              <a:rPr lang="fr-FR" dirty="0">
                <a:solidFill>
                  <a:schemeClr val="bg1"/>
                </a:solidFill>
              </a:rPr>
              <a:t>Perspectives et prochaines étapes pour le CHM</a:t>
            </a:r>
          </a:p>
        </p:txBody>
      </p:sp>
      <p:pic>
        <p:nvPicPr>
          <p:cNvPr id="7" name="Image 6">
            <a:extLst>
              <a:ext uri="{FF2B5EF4-FFF2-40B4-BE49-F238E27FC236}">
                <a16:creationId xmlns:a16="http://schemas.microsoft.com/office/drawing/2014/main" id="{7E5A4FF7-2856-E6A7-E334-6670FDD55386}"/>
              </a:ext>
            </a:extLst>
          </p:cNvPr>
          <p:cNvPicPr>
            <a:picLocks noChangeAspect="1"/>
          </p:cNvPicPr>
          <p:nvPr/>
        </p:nvPicPr>
        <p:blipFill>
          <a:blip r:embed="rId2"/>
          <a:stretch>
            <a:fillRect/>
          </a:stretch>
        </p:blipFill>
        <p:spPr>
          <a:xfrm>
            <a:off x="5778500" y="4977080"/>
            <a:ext cx="5930900" cy="4448175"/>
          </a:xfrm>
          <a:prstGeom prst="rect">
            <a:avLst/>
          </a:prstGeom>
        </p:spPr>
      </p:pic>
    </p:spTree>
    <p:extLst>
      <p:ext uri="{BB962C8B-B14F-4D97-AF65-F5344CB8AC3E}">
        <p14:creationId xmlns:p14="http://schemas.microsoft.com/office/powerpoint/2010/main" val="3188803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D0C63D3-D0C5-5F47-969D-5845085B1F82}"/>
              </a:ext>
            </a:extLst>
          </p:cNvPr>
          <p:cNvSpPr>
            <a:spLocks noGrp="1"/>
          </p:cNvSpPr>
          <p:nvPr>
            <p:ph type="body" sz="quarter" idx="11"/>
          </p:nvPr>
        </p:nvSpPr>
        <p:spPr>
          <a:xfrm>
            <a:off x="650874" y="1638300"/>
            <a:ext cx="7372349" cy="7085338"/>
          </a:xfrm>
        </p:spPr>
        <p:txBody>
          <a:bodyPr/>
          <a:lstStyle/>
          <a:p>
            <a:pPr marL="0" indent="0" algn="just">
              <a:lnSpc>
                <a:spcPct val="150000"/>
              </a:lnSpc>
              <a:buNone/>
            </a:pPr>
            <a:r>
              <a:rPr lang="fr-FR" dirty="0"/>
              <a:t>Dans le cadre du renforcement de la gouvernance de la biodiversité et de la mise à jour du SPANB en RDC, plusieurs activités ont été réalisées après l’atelier de Bruxelles 2024 : (1) atelier de sensibilisation des acteurs nationaux pour appuyer le CHM-RDC (GIZ), (2) échange virtuel avec les chercheurs pour discuter et mettre à jour le SPANB, (3) atelier de validation officielle du plan stratégique et d’action national sur la biodiversité, et (4) Projet de sensibilisation du public et des décideurs locaux autour de la rivière Ruzizi visant à restaurer la végétation riveraine et renforcer l’implication des communautés dans la conservation de leur environnement (</a:t>
            </a:r>
            <a:r>
              <a:rPr lang="fr-FR" dirty="0" err="1"/>
              <a:t>CEBioS</a:t>
            </a:r>
            <a:r>
              <a:rPr lang="fr-FR" dirty="0"/>
              <a:t>)</a:t>
            </a:r>
          </a:p>
          <a:p>
            <a:pPr marL="0" indent="0" algn="just">
              <a:lnSpc>
                <a:spcPct val="150000"/>
              </a:lnSpc>
              <a:buNone/>
            </a:pPr>
            <a:r>
              <a:rPr lang="fr-FR" dirty="0"/>
              <a:t>(5) Projet d’appui à la revitalisation du CHM en RDC (</a:t>
            </a:r>
            <a:r>
              <a:rPr lang="fr-FR" dirty="0" err="1"/>
              <a:t>CEBioS</a:t>
            </a:r>
            <a:r>
              <a:rPr lang="fr-FR" dirty="0"/>
              <a:t>)</a:t>
            </a:r>
          </a:p>
        </p:txBody>
      </p:sp>
      <p:sp>
        <p:nvSpPr>
          <p:cNvPr id="6" name="Espace réservé du numéro de diapositive 5">
            <a:extLst>
              <a:ext uri="{FF2B5EF4-FFF2-40B4-BE49-F238E27FC236}">
                <a16:creationId xmlns:a16="http://schemas.microsoft.com/office/drawing/2014/main" id="{41DA7E39-E8EC-9D4A-8E64-64A22D90E29B}"/>
              </a:ext>
            </a:extLst>
          </p:cNvPr>
          <p:cNvSpPr>
            <a:spLocks noGrp="1"/>
          </p:cNvSpPr>
          <p:nvPr>
            <p:ph type="sldNum" sz="quarter" idx="4"/>
          </p:nvPr>
        </p:nvSpPr>
        <p:spPr/>
        <p:txBody>
          <a:bodyPr/>
          <a:lstStyle/>
          <a:p>
            <a:fld id="{0EDF5173-184C-1B4B-8899-5CD0872459C6}" type="slidenum">
              <a:rPr lang="fr-FR" smtClean="0"/>
              <a:pPr/>
              <a:t>2</a:t>
            </a:fld>
            <a:endParaRPr lang="fr-FR"/>
          </a:p>
        </p:txBody>
      </p:sp>
      <p:sp>
        <p:nvSpPr>
          <p:cNvPr id="14" name="Espace réservé du texte 6">
            <a:extLst>
              <a:ext uri="{FF2B5EF4-FFF2-40B4-BE49-F238E27FC236}">
                <a16:creationId xmlns:a16="http://schemas.microsoft.com/office/drawing/2014/main" id="{953A4FCF-9399-F1C0-FFD9-0D5E99243EA0}"/>
              </a:ext>
            </a:extLst>
          </p:cNvPr>
          <p:cNvSpPr>
            <a:spLocks noGrp="1"/>
          </p:cNvSpPr>
          <p:nvPr>
            <p:ph type="body" sz="quarter" idx="10"/>
          </p:nvPr>
        </p:nvSpPr>
        <p:spPr>
          <a:xfrm>
            <a:off x="650874" y="650875"/>
            <a:ext cx="8023225" cy="577081"/>
          </a:xfrm>
        </p:spPr>
        <p:txBody>
          <a:bodyPr>
            <a:noAutofit/>
          </a:bodyPr>
          <a:lstStyle/>
          <a:p>
            <a:pPr marL="457200" indent="-457200">
              <a:buFont typeface="+mj-lt"/>
              <a:buAutoNum type="arabicPeriod"/>
            </a:pPr>
            <a:r>
              <a:rPr lang="fr-FR" sz="3200" dirty="0"/>
              <a:t>Sommaire des activités menées</a:t>
            </a:r>
          </a:p>
        </p:txBody>
      </p:sp>
      <p:pic>
        <p:nvPicPr>
          <p:cNvPr id="7" name="Image 6">
            <a:extLst>
              <a:ext uri="{FF2B5EF4-FFF2-40B4-BE49-F238E27FC236}">
                <a16:creationId xmlns:a16="http://schemas.microsoft.com/office/drawing/2014/main" id="{3F9A44D8-D2EF-C4BF-74BB-C9648A4267C2}"/>
              </a:ext>
            </a:extLst>
          </p:cNvPr>
          <p:cNvPicPr>
            <a:picLocks noChangeAspect="1"/>
          </p:cNvPicPr>
          <p:nvPr/>
        </p:nvPicPr>
        <p:blipFill>
          <a:blip r:embed="rId3"/>
          <a:stretch>
            <a:fillRect/>
          </a:stretch>
        </p:blipFill>
        <p:spPr>
          <a:xfrm>
            <a:off x="9116200" y="685577"/>
            <a:ext cx="7698600" cy="3643088"/>
          </a:xfrm>
          <a:prstGeom prst="rect">
            <a:avLst/>
          </a:prstGeom>
        </p:spPr>
      </p:pic>
      <p:pic>
        <p:nvPicPr>
          <p:cNvPr id="5" name="Image 4">
            <a:extLst>
              <a:ext uri="{FF2B5EF4-FFF2-40B4-BE49-F238E27FC236}">
                <a16:creationId xmlns:a16="http://schemas.microsoft.com/office/drawing/2014/main" id="{D248A6B1-D032-5E5B-41F3-41F6DE902F8C}"/>
              </a:ext>
            </a:extLst>
          </p:cNvPr>
          <p:cNvPicPr>
            <a:picLocks noChangeAspect="1"/>
          </p:cNvPicPr>
          <p:nvPr/>
        </p:nvPicPr>
        <p:blipFill>
          <a:blip r:embed="rId4"/>
          <a:srcRect t="12670"/>
          <a:stretch>
            <a:fillRect/>
          </a:stretch>
        </p:blipFill>
        <p:spPr>
          <a:xfrm>
            <a:off x="9116200" y="4328665"/>
            <a:ext cx="7698600" cy="5042414"/>
          </a:xfrm>
          <a:prstGeom prst="rect">
            <a:avLst/>
          </a:prstGeom>
        </p:spPr>
      </p:pic>
    </p:spTree>
    <p:extLst>
      <p:ext uri="{BB962C8B-B14F-4D97-AF65-F5344CB8AC3E}">
        <p14:creationId xmlns:p14="http://schemas.microsoft.com/office/powerpoint/2010/main" val="1620626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DB633-381A-FAD2-1F01-F3844EA98765}"/>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5C8807D-FDD5-5C83-E9D1-8EF586BE4BDE}"/>
              </a:ext>
            </a:extLst>
          </p:cNvPr>
          <p:cNvSpPr>
            <a:spLocks noGrp="1"/>
          </p:cNvSpPr>
          <p:nvPr>
            <p:ph type="body" sz="quarter" idx="11"/>
          </p:nvPr>
        </p:nvSpPr>
        <p:spPr>
          <a:xfrm>
            <a:off x="342900" y="1257300"/>
            <a:ext cx="8023225" cy="7046866"/>
          </a:xfrm>
        </p:spPr>
        <p:txBody>
          <a:bodyPr/>
          <a:lstStyle/>
          <a:p>
            <a:pPr marL="0" indent="0" algn="just">
              <a:lnSpc>
                <a:spcPct val="150000"/>
              </a:lnSpc>
              <a:buNone/>
            </a:pPr>
            <a:r>
              <a:rPr lang="fr-FR" dirty="0"/>
              <a:t>Dans un contexte marqué par la nécessité de disposer de données fiables, accessibles et partagées, la RDC a renforcé le rôle du Centre d’Échange d’Informations (CHM) comme outil clé de coordination et de suivi. Le CHM est pleinement intégré dans la SPANB 2025–2030 comme outil stratégique national pour la gestion, le partage et le suivi des données sur la biodiversité. À la suite de l’atelier de Bruxelles (2024), le CHM a été substantiellement enrichi avec l’intégration de 32 documents, 5 albums photos, 14 objectifs nationaux et 36 actualités, améliorant la visibilité et l’accessibilité de l’information. La mise à jour du CHM repose sur une approche participative multi-acteurs (GIZ, CSB, </a:t>
            </a:r>
            <a:r>
              <a:rPr lang="fr-FR" dirty="0" err="1"/>
              <a:t>CEBioS</a:t>
            </a:r>
            <a:r>
              <a:rPr lang="fr-FR" dirty="0"/>
              <a:t>…) et servira de plateforme clé pour l’élaboration du 7ᵉ Rapport national de la RDC à la Convention sur la diversité biologique. (consolidation)</a:t>
            </a:r>
            <a:endParaRPr lang="en-BE" dirty="0"/>
          </a:p>
        </p:txBody>
      </p:sp>
      <p:sp>
        <p:nvSpPr>
          <p:cNvPr id="6" name="Espace réservé du numéro de diapositive 5">
            <a:extLst>
              <a:ext uri="{FF2B5EF4-FFF2-40B4-BE49-F238E27FC236}">
                <a16:creationId xmlns:a16="http://schemas.microsoft.com/office/drawing/2014/main" id="{1A80929A-C389-EAF7-8F2B-67911440CCCD}"/>
              </a:ext>
            </a:extLst>
          </p:cNvPr>
          <p:cNvSpPr>
            <a:spLocks noGrp="1"/>
          </p:cNvSpPr>
          <p:nvPr>
            <p:ph type="sldNum" sz="quarter" idx="4"/>
          </p:nvPr>
        </p:nvSpPr>
        <p:spPr/>
        <p:txBody>
          <a:bodyPr/>
          <a:lstStyle/>
          <a:p>
            <a:fld id="{0EDF5173-184C-1B4B-8899-5CD0872459C6}" type="slidenum">
              <a:rPr lang="fr-FR" smtClean="0"/>
              <a:pPr/>
              <a:t>3</a:t>
            </a:fld>
            <a:endParaRPr lang="fr-FR"/>
          </a:p>
        </p:txBody>
      </p:sp>
      <p:sp>
        <p:nvSpPr>
          <p:cNvPr id="14" name="Espace réservé du texte 6">
            <a:extLst>
              <a:ext uri="{FF2B5EF4-FFF2-40B4-BE49-F238E27FC236}">
                <a16:creationId xmlns:a16="http://schemas.microsoft.com/office/drawing/2014/main" id="{46EA96D8-6B49-6F02-1306-670D391A61CD}"/>
              </a:ext>
            </a:extLst>
          </p:cNvPr>
          <p:cNvSpPr>
            <a:spLocks noGrp="1"/>
          </p:cNvSpPr>
          <p:nvPr>
            <p:ph type="body" sz="quarter" idx="10"/>
          </p:nvPr>
        </p:nvSpPr>
        <p:spPr>
          <a:xfrm>
            <a:off x="650874" y="650875"/>
            <a:ext cx="8023225" cy="577081"/>
          </a:xfrm>
        </p:spPr>
        <p:txBody>
          <a:bodyPr>
            <a:noAutofit/>
          </a:bodyPr>
          <a:lstStyle/>
          <a:p>
            <a:r>
              <a:rPr lang="fr-FR" sz="3200" dirty="0"/>
              <a:t>2. Développements et mises à jour du CHM</a:t>
            </a:r>
          </a:p>
        </p:txBody>
      </p:sp>
      <p:pic>
        <p:nvPicPr>
          <p:cNvPr id="7" name="Image 6" descr="Une image contenant texte, plein air, ours, ciel&#10;&#10;Le contenu généré par l’IA peut être incorrect.">
            <a:extLst>
              <a:ext uri="{FF2B5EF4-FFF2-40B4-BE49-F238E27FC236}">
                <a16:creationId xmlns:a16="http://schemas.microsoft.com/office/drawing/2014/main" id="{8ED42BC4-9997-3295-6779-CEFDFB2AA160}"/>
              </a:ext>
            </a:extLst>
          </p:cNvPr>
          <p:cNvPicPr>
            <a:picLocks noChangeAspect="1"/>
          </p:cNvPicPr>
          <p:nvPr/>
        </p:nvPicPr>
        <p:blipFill>
          <a:blip r:embed="rId3"/>
          <a:stretch>
            <a:fillRect/>
          </a:stretch>
        </p:blipFill>
        <p:spPr>
          <a:xfrm>
            <a:off x="10311430" y="685577"/>
            <a:ext cx="6084270" cy="8587094"/>
          </a:xfrm>
          <a:prstGeom prst="rect">
            <a:avLst/>
          </a:prstGeom>
        </p:spPr>
      </p:pic>
    </p:spTree>
    <p:extLst>
      <p:ext uri="{BB962C8B-B14F-4D97-AF65-F5344CB8AC3E}">
        <p14:creationId xmlns:p14="http://schemas.microsoft.com/office/powerpoint/2010/main" val="3284933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1789B-9F72-5E0D-EC84-E94FC91C9499}"/>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C8F6D914-C249-B9F7-266A-C4C330C40537}"/>
              </a:ext>
            </a:extLst>
          </p:cNvPr>
          <p:cNvSpPr>
            <a:spLocks noGrp="1"/>
          </p:cNvSpPr>
          <p:nvPr>
            <p:ph type="body" sz="quarter" idx="11"/>
          </p:nvPr>
        </p:nvSpPr>
        <p:spPr>
          <a:xfrm>
            <a:off x="381000" y="1562101"/>
            <a:ext cx="8023225" cy="6846811"/>
          </a:xfrm>
        </p:spPr>
        <p:txBody>
          <a:bodyPr/>
          <a:lstStyle/>
          <a:p>
            <a:pPr marL="0" indent="0" algn="just">
              <a:lnSpc>
                <a:spcPct val="150000"/>
              </a:lnSpc>
              <a:buNone/>
            </a:pPr>
            <a:r>
              <a:rPr lang="fr-FR" dirty="0"/>
              <a:t>Le CHM joue un rôle central pour faciliter l’accès et le partage des informations sur la biodiversité en RD Congo. Sa réussite repose sur des partenariats et collaborations étroites entre: </a:t>
            </a:r>
          </a:p>
          <a:p>
            <a:pPr marL="342900" indent="-342900" algn="just">
              <a:lnSpc>
                <a:spcPct val="150000"/>
              </a:lnSpc>
              <a:buFontTx/>
              <a:buChar char="-"/>
            </a:pPr>
            <a:endParaRPr lang="fr-FR" dirty="0"/>
          </a:p>
          <a:p>
            <a:pPr marL="342900" indent="-342900" algn="just">
              <a:lnSpc>
                <a:spcPct val="150000"/>
              </a:lnSpc>
              <a:buFontTx/>
              <a:buChar char="-"/>
            </a:pPr>
            <a:r>
              <a:rPr lang="fr-FR" dirty="0"/>
              <a:t>Ministère de l’Environnement et Développement Durable (MEDD) et les ministères sectoriels, </a:t>
            </a:r>
          </a:p>
          <a:p>
            <a:pPr marL="342900" indent="-342900" algn="just">
              <a:lnSpc>
                <a:spcPct val="150000"/>
              </a:lnSpc>
              <a:buFontTx/>
              <a:buChar char="-"/>
            </a:pPr>
            <a:r>
              <a:rPr lang="fr-FR" dirty="0"/>
              <a:t>les Universités et centres de recherche, </a:t>
            </a:r>
          </a:p>
          <a:p>
            <a:pPr marL="342900" indent="-342900" algn="just">
              <a:lnSpc>
                <a:spcPct val="150000"/>
              </a:lnSpc>
              <a:buFontTx/>
              <a:buChar char="-"/>
            </a:pPr>
            <a:r>
              <a:rPr lang="fr-FR" dirty="0"/>
              <a:t>les ONG et le Partenaire Technique et financier (PTF), </a:t>
            </a:r>
          </a:p>
          <a:p>
            <a:pPr marL="342900" indent="-342900" algn="just">
              <a:lnSpc>
                <a:spcPct val="150000"/>
              </a:lnSpc>
              <a:buFontTx/>
              <a:buChar char="-"/>
            </a:pPr>
            <a:r>
              <a:rPr lang="fr-FR" dirty="0"/>
              <a:t>les organisations de la société civile, Peuples autochtones et communautés locales </a:t>
            </a:r>
          </a:p>
          <a:p>
            <a:pPr marL="342900" indent="-342900" algn="just">
              <a:lnSpc>
                <a:spcPct val="150000"/>
              </a:lnSpc>
              <a:buFontTx/>
              <a:buChar char="-"/>
            </a:pPr>
            <a:r>
              <a:rPr lang="fr-FR" dirty="0"/>
              <a:t>capitalisation des acquis de </a:t>
            </a:r>
            <a:r>
              <a:rPr lang="fr-FR" dirty="0" err="1"/>
              <a:t>BioSE</a:t>
            </a:r>
            <a:r>
              <a:rPr lang="fr-FR" dirty="0"/>
              <a:t>-RDC</a:t>
            </a:r>
          </a:p>
          <a:p>
            <a:pPr marL="342900" indent="-342900" algn="just">
              <a:lnSpc>
                <a:spcPct val="150000"/>
              </a:lnSpc>
              <a:buFontTx/>
              <a:buChar char="-"/>
            </a:pPr>
            <a:endParaRPr lang="fr-FR" dirty="0"/>
          </a:p>
          <a:p>
            <a:pPr marL="0" indent="0" algn="just">
              <a:lnSpc>
                <a:spcPct val="150000"/>
              </a:lnSpc>
              <a:buNone/>
            </a:pPr>
            <a:endParaRPr lang="en-BE" dirty="0"/>
          </a:p>
        </p:txBody>
      </p:sp>
      <p:sp>
        <p:nvSpPr>
          <p:cNvPr id="6" name="Espace réservé du numéro de diapositive 5">
            <a:extLst>
              <a:ext uri="{FF2B5EF4-FFF2-40B4-BE49-F238E27FC236}">
                <a16:creationId xmlns:a16="http://schemas.microsoft.com/office/drawing/2014/main" id="{E7DB3ECB-7E8F-69DC-EAF2-4ABFAB4C14BA}"/>
              </a:ext>
            </a:extLst>
          </p:cNvPr>
          <p:cNvSpPr>
            <a:spLocks noGrp="1"/>
          </p:cNvSpPr>
          <p:nvPr>
            <p:ph type="sldNum" sz="quarter" idx="4"/>
          </p:nvPr>
        </p:nvSpPr>
        <p:spPr/>
        <p:txBody>
          <a:bodyPr/>
          <a:lstStyle/>
          <a:p>
            <a:fld id="{0EDF5173-184C-1B4B-8899-5CD0872459C6}" type="slidenum">
              <a:rPr lang="fr-FR" smtClean="0"/>
              <a:pPr/>
              <a:t>4</a:t>
            </a:fld>
            <a:endParaRPr lang="fr-FR"/>
          </a:p>
        </p:txBody>
      </p:sp>
      <p:sp>
        <p:nvSpPr>
          <p:cNvPr id="14" name="Espace réservé du texte 6">
            <a:extLst>
              <a:ext uri="{FF2B5EF4-FFF2-40B4-BE49-F238E27FC236}">
                <a16:creationId xmlns:a16="http://schemas.microsoft.com/office/drawing/2014/main" id="{4F3FC4FF-F182-6F11-79FD-D755B019EC1B}"/>
              </a:ext>
            </a:extLst>
          </p:cNvPr>
          <p:cNvSpPr>
            <a:spLocks noGrp="1"/>
          </p:cNvSpPr>
          <p:nvPr>
            <p:ph type="body" sz="quarter" idx="10"/>
          </p:nvPr>
        </p:nvSpPr>
        <p:spPr>
          <a:xfrm>
            <a:off x="650874" y="650875"/>
            <a:ext cx="8023225" cy="577081"/>
          </a:xfrm>
        </p:spPr>
        <p:txBody>
          <a:bodyPr>
            <a:noAutofit/>
          </a:bodyPr>
          <a:lstStyle/>
          <a:p>
            <a:r>
              <a:rPr lang="en-GB" sz="3200" dirty="0"/>
              <a:t>3. </a:t>
            </a:r>
            <a:r>
              <a:rPr lang="en-GB" sz="3200" dirty="0" err="1"/>
              <a:t>Partenariats</a:t>
            </a:r>
            <a:r>
              <a:rPr lang="en-GB" sz="3200" dirty="0"/>
              <a:t> et collaborations</a:t>
            </a:r>
          </a:p>
        </p:txBody>
      </p:sp>
      <p:pic>
        <p:nvPicPr>
          <p:cNvPr id="10" name="Image 9">
            <a:extLst>
              <a:ext uri="{FF2B5EF4-FFF2-40B4-BE49-F238E27FC236}">
                <a16:creationId xmlns:a16="http://schemas.microsoft.com/office/drawing/2014/main" id="{16A5EE29-EA1D-326B-A14A-2464F1BD337C}"/>
              </a:ext>
            </a:extLst>
          </p:cNvPr>
          <p:cNvPicPr>
            <a:picLocks noChangeAspect="1"/>
          </p:cNvPicPr>
          <p:nvPr/>
        </p:nvPicPr>
        <p:blipFill>
          <a:blip r:embed="rId3"/>
          <a:stretch>
            <a:fillRect/>
          </a:stretch>
        </p:blipFill>
        <p:spPr>
          <a:xfrm>
            <a:off x="9474200" y="4170084"/>
            <a:ext cx="6803493" cy="5102620"/>
          </a:xfrm>
          <a:prstGeom prst="rect">
            <a:avLst/>
          </a:prstGeom>
        </p:spPr>
      </p:pic>
      <p:pic>
        <p:nvPicPr>
          <p:cNvPr id="12" name="Image 11">
            <a:extLst>
              <a:ext uri="{FF2B5EF4-FFF2-40B4-BE49-F238E27FC236}">
                <a16:creationId xmlns:a16="http://schemas.microsoft.com/office/drawing/2014/main" id="{5CBBE80C-C835-F669-B153-6012D1F3BE6F}"/>
              </a:ext>
            </a:extLst>
          </p:cNvPr>
          <p:cNvPicPr>
            <a:picLocks noChangeAspect="1"/>
          </p:cNvPicPr>
          <p:nvPr/>
        </p:nvPicPr>
        <p:blipFill>
          <a:blip r:embed="rId4"/>
          <a:stretch>
            <a:fillRect/>
          </a:stretch>
        </p:blipFill>
        <p:spPr>
          <a:xfrm>
            <a:off x="9474200" y="650875"/>
            <a:ext cx="6803493" cy="4698141"/>
          </a:xfrm>
          <a:prstGeom prst="rect">
            <a:avLst/>
          </a:prstGeom>
        </p:spPr>
      </p:pic>
    </p:spTree>
    <p:extLst>
      <p:ext uri="{BB962C8B-B14F-4D97-AF65-F5344CB8AC3E}">
        <p14:creationId xmlns:p14="http://schemas.microsoft.com/office/powerpoint/2010/main" val="354114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0CB03-259A-A5C8-A6B0-C63927EF0287}"/>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E3469D3-7F55-AE7D-C0E5-3D42C7C913CF}"/>
              </a:ext>
            </a:extLst>
          </p:cNvPr>
          <p:cNvSpPr>
            <a:spLocks noGrp="1"/>
          </p:cNvSpPr>
          <p:nvPr>
            <p:ph type="body" sz="quarter" idx="11"/>
          </p:nvPr>
        </p:nvSpPr>
        <p:spPr>
          <a:xfrm>
            <a:off x="292101" y="1227956"/>
            <a:ext cx="8153400" cy="8524057"/>
          </a:xfrm>
        </p:spPr>
        <p:txBody>
          <a:bodyPr/>
          <a:lstStyle/>
          <a:p>
            <a:pPr marL="0" indent="0" algn="just">
              <a:lnSpc>
                <a:spcPct val="150000"/>
              </a:lnSpc>
              <a:buNone/>
            </a:pPr>
            <a:r>
              <a:rPr lang="fr-FR" sz="2000" dirty="0"/>
              <a:t>La mise en œuvre et le renforcement du Centre d’Échange d’Informations (CHM) ont mis en évidence plusieurs défis majeurs, notamment:</a:t>
            </a:r>
          </a:p>
          <a:p>
            <a:pPr marL="342900" indent="-342900" algn="just">
              <a:lnSpc>
                <a:spcPct val="150000"/>
              </a:lnSpc>
              <a:buFontTx/>
              <a:buChar char="-"/>
            </a:pPr>
            <a:r>
              <a:rPr lang="fr-FR" sz="2000" dirty="0"/>
              <a:t>Résistance de certains acteurs à partager les données et informations</a:t>
            </a:r>
          </a:p>
          <a:p>
            <a:pPr marL="342900" indent="-342900" algn="just">
              <a:lnSpc>
                <a:spcPct val="150000"/>
              </a:lnSpc>
              <a:buFontTx/>
              <a:buChar char="-"/>
            </a:pPr>
            <a:r>
              <a:rPr lang="fr-FR" sz="2000" dirty="0"/>
              <a:t>Faible capacité de l’équipe CHM-RDC</a:t>
            </a:r>
          </a:p>
          <a:p>
            <a:pPr marL="342900" indent="-342900" algn="just">
              <a:lnSpc>
                <a:spcPct val="150000"/>
              </a:lnSpc>
              <a:buFontTx/>
              <a:buChar char="-"/>
            </a:pPr>
            <a:r>
              <a:rPr lang="fr-FR" sz="2000" dirty="0"/>
              <a:t>Difficultés d’accès à certaines informations pertinentes</a:t>
            </a:r>
          </a:p>
          <a:p>
            <a:pPr marL="342900" indent="-342900" algn="just">
              <a:lnSpc>
                <a:spcPct val="150000"/>
              </a:lnSpc>
              <a:buFontTx/>
              <a:buChar char="-"/>
            </a:pPr>
            <a:r>
              <a:rPr lang="fr-FR" sz="2000" dirty="0"/>
              <a:t>Insuffisance des ressources financières et des outils de travail pour mettre en place un réseau des points focaux provinciaux afin d’alimenter le site CHM-RDC</a:t>
            </a:r>
          </a:p>
          <a:p>
            <a:pPr marL="342900" indent="-342900" algn="just">
              <a:lnSpc>
                <a:spcPct val="150000"/>
              </a:lnSpc>
              <a:buFontTx/>
              <a:buChar char="-"/>
            </a:pPr>
            <a:r>
              <a:rPr lang="fr-FR" sz="2000" dirty="0"/>
              <a:t>Méconnaissance du site et des procédures par certaines personnes pouvant alimenter le site CHM-RDC. </a:t>
            </a:r>
          </a:p>
          <a:p>
            <a:pPr marL="0" indent="0" algn="just">
              <a:lnSpc>
                <a:spcPct val="150000"/>
              </a:lnSpc>
              <a:buNone/>
            </a:pPr>
            <a:r>
              <a:rPr lang="fr-FR" sz="2000" dirty="0"/>
              <a:t>Les leçons apprises montrent que le CHM est plus efficace lorsqu’il est pleinement intégré à la SPANB, fondé sur une approche participative, appuyé par des standards communs de gestion des données, régulièrement mis à jour et directement mobilisé pour le rapportage national et international, ce qui renforce sa crédibilité, son utilisation et son impact.</a:t>
            </a:r>
          </a:p>
          <a:p>
            <a:pPr marL="0" indent="0" algn="just">
              <a:lnSpc>
                <a:spcPct val="150000"/>
              </a:lnSpc>
              <a:buNone/>
            </a:pPr>
            <a:endParaRPr lang="en-BE" sz="2000" dirty="0"/>
          </a:p>
        </p:txBody>
      </p:sp>
      <p:sp>
        <p:nvSpPr>
          <p:cNvPr id="6" name="Espace réservé du numéro de diapositive 5">
            <a:extLst>
              <a:ext uri="{FF2B5EF4-FFF2-40B4-BE49-F238E27FC236}">
                <a16:creationId xmlns:a16="http://schemas.microsoft.com/office/drawing/2014/main" id="{1094639E-DAA4-A667-D751-8ED4BB8F34AB}"/>
              </a:ext>
            </a:extLst>
          </p:cNvPr>
          <p:cNvSpPr>
            <a:spLocks noGrp="1"/>
          </p:cNvSpPr>
          <p:nvPr>
            <p:ph type="sldNum" sz="quarter" idx="4"/>
          </p:nvPr>
        </p:nvSpPr>
        <p:spPr/>
        <p:txBody>
          <a:bodyPr/>
          <a:lstStyle/>
          <a:p>
            <a:fld id="{0EDF5173-184C-1B4B-8899-5CD0872459C6}" type="slidenum">
              <a:rPr lang="fr-FR" smtClean="0"/>
              <a:pPr/>
              <a:t>5</a:t>
            </a:fld>
            <a:endParaRPr lang="fr-FR"/>
          </a:p>
        </p:txBody>
      </p:sp>
      <p:sp>
        <p:nvSpPr>
          <p:cNvPr id="14" name="Espace réservé du texte 6">
            <a:extLst>
              <a:ext uri="{FF2B5EF4-FFF2-40B4-BE49-F238E27FC236}">
                <a16:creationId xmlns:a16="http://schemas.microsoft.com/office/drawing/2014/main" id="{C71D710A-F194-1568-C57A-CB77E11472A8}"/>
              </a:ext>
            </a:extLst>
          </p:cNvPr>
          <p:cNvSpPr>
            <a:spLocks noGrp="1"/>
          </p:cNvSpPr>
          <p:nvPr>
            <p:ph type="body" sz="quarter" idx="10"/>
          </p:nvPr>
        </p:nvSpPr>
        <p:spPr>
          <a:xfrm>
            <a:off x="650874" y="650875"/>
            <a:ext cx="8023225" cy="577081"/>
          </a:xfrm>
        </p:spPr>
        <p:txBody>
          <a:bodyPr>
            <a:noAutofit/>
          </a:bodyPr>
          <a:lstStyle/>
          <a:p>
            <a:r>
              <a:rPr lang="fr-FR" sz="3200" dirty="0"/>
              <a:t>4. Défis rencontrés et leçons apprises</a:t>
            </a:r>
          </a:p>
        </p:txBody>
      </p:sp>
      <p:pic>
        <p:nvPicPr>
          <p:cNvPr id="5" name="Image 4">
            <a:extLst>
              <a:ext uri="{FF2B5EF4-FFF2-40B4-BE49-F238E27FC236}">
                <a16:creationId xmlns:a16="http://schemas.microsoft.com/office/drawing/2014/main" id="{4D49EAAC-23B9-A8B0-B124-E52FCF50FF79}"/>
              </a:ext>
            </a:extLst>
          </p:cNvPr>
          <p:cNvPicPr>
            <a:picLocks noChangeAspect="1"/>
          </p:cNvPicPr>
          <p:nvPr/>
        </p:nvPicPr>
        <p:blipFill rotWithShape="1">
          <a:blip r:embed="rId3">
            <a:extLst>
              <a:ext uri="{28A0092B-C50C-407E-A947-70E740481C1C}">
                <a14:useLocalDpi xmlns:a14="http://schemas.microsoft.com/office/drawing/2010/main" val="0"/>
              </a:ext>
            </a:extLst>
          </a:blip>
          <a:srcRect b="21428"/>
          <a:stretch/>
        </p:blipFill>
        <p:spPr bwMode="auto">
          <a:xfrm>
            <a:off x="9131650" y="433248"/>
            <a:ext cx="7563238" cy="4677840"/>
          </a:xfrm>
          <a:prstGeom prst="rect">
            <a:avLst/>
          </a:prstGeom>
          <a:noFill/>
          <a:ln>
            <a:noFill/>
          </a:ln>
          <a:extLst>
            <a:ext uri="{53640926-AAD7-44D8-BBD7-CCE9431645EC}">
              <a14:shadowObscured xmlns:a14="http://schemas.microsoft.com/office/drawing/2010/main"/>
            </a:ext>
          </a:extLst>
        </p:spPr>
      </p:pic>
      <p:pic>
        <p:nvPicPr>
          <p:cNvPr id="4" name="Image 3">
            <a:extLst>
              <a:ext uri="{FF2B5EF4-FFF2-40B4-BE49-F238E27FC236}">
                <a16:creationId xmlns:a16="http://schemas.microsoft.com/office/drawing/2014/main" id="{84A98DF9-7C63-7D40-7CE8-F78C83A99678}"/>
              </a:ext>
            </a:extLst>
          </p:cNvPr>
          <p:cNvPicPr>
            <a:picLocks noChangeAspect="1"/>
          </p:cNvPicPr>
          <p:nvPr/>
        </p:nvPicPr>
        <p:blipFill>
          <a:blip r:embed="rId4"/>
          <a:srcRect t="25775"/>
          <a:stretch>
            <a:fillRect/>
          </a:stretch>
        </p:blipFill>
        <p:spPr>
          <a:xfrm>
            <a:off x="9131650" y="5149334"/>
            <a:ext cx="7585075" cy="4222472"/>
          </a:xfrm>
          <a:prstGeom prst="rect">
            <a:avLst/>
          </a:prstGeom>
        </p:spPr>
      </p:pic>
    </p:spTree>
    <p:extLst>
      <p:ext uri="{BB962C8B-B14F-4D97-AF65-F5344CB8AC3E}">
        <p14:creationId xmlns:p14="http://schemas.microsoft.com/office/powerpoint/2010/main" val="1880144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B6B7D-1C9B-CBE6-084F-57A742EF84BB}"/>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2770A00-C87D-29B7-C7E4-F845B08DC2E8}"/>
              </a:ext>
            </a:extLst>
          </p:cNvPr>
          <p:cNvSpPr>
            <a:spLocks noGrp="1"/>
          </p:cNvSpPr>
          <p:nvPr>
            <p:ph type="body" sz="quarter" idx="11"/>
          </p:nvPr>
        </p:nvSpPr>
        <p:spPr>
          <a:xfrm>
            <a:off x="650874" y="2139179"/>
            <a:ext cx="7372349" cy="7316170"/>
          </a:xfrm>
        </p:spPr>
        <p:txBody>
          <a:bodyPr/>
          <a:lstStyle/>
          <a:p>
            <a:pPr marL="0" indent="0" algn="just">
              <a:lnSpc>
                <a:spcPct val="150000"/>
              </a:lnSpc>
              <a:buNone/>
            </a:pPr>
            <a:r>
              <a:rPr lang="fr-FR" dirty="0"/>
              <a:t>Conformément à la SPANB 2025–2030, le Centre d’Échange d’Informations (CHM) évoluera vers une plateforme nationale intégrée de gouvernance des données sur la biodiversité, au service de la planification, du suivi et du rapportage.</a:t>
            </a:r>
          </a:p>
          <a:p>
            <a:pPr marL="0" indent="0" algn="just">
              <a:lnSpc>
                <a:spcPct val="100000"/>
              </a:lnSpc>
              <a:buNone/>
            </a:pPr>
            <a:endParaRPr lang="fr-FR" sz="1000" dirty="0"/>
          </a:p>
          <a:p>
            <a:pPr marL="0" indent="0" algn="just">
              <a:lnSpc>
                <a:spcPct val="150000"/>
              </a:lnSpc>
              <a:buNone/>
            </a:pPr>
            <a:r>
              <a:rPr lang="fr-FR" dirty="0"/>
              <a:t>Les priorités portent sur la modernisation du portail, la centralisation et l’interopérabilité des données, la mise en place d’une gouvernance et d’une équipe permanente, le renforcement des capacités des acteurs, la participation des communautés et la valorisation des savoirs locaux, ainsi que l’appui au rapportage national, notamment dans le cadre du Cadre mondial de la biodiversité de Kunming-Montréal.</a:t>
            </a:r>
          </a:p>
          <a:p>
            <a:pPr marL="0" indent="0" algn="just">
              <a:lnSpc>
                <a:spcPct val="150000"/>
              </a:lnSpc>
              <a:buNone/>
            </a:pPr>
            <a:endParaRPr lang="en-BE" dirty="0"/>
          </a:p>
        </p:txBody>
      </p:sp>
      <p:sp>
        <p:nvSpPr>
          <p:cNvPr id="6" name="Espace réservé du numéro de diapositive 5">
            <a:extLst>
              <a:ext uri="{FF2B5EF4-FFF2-40B4-BE49-F238E27FC236}">
                <a16:creationId xmlns:a16="http://schemas.microsoft.com/office/drawing/2014/main" id="{6E498A53-DE40-296E-7CC2-62DE4DC276E5}"/>
              </a:ext>
            </a:extLst>
          </p:cNvPr>
          <p:cNvSpPr>
            <a:spLocks noGrp="1"/>
          </p:cNvSpPr>
          <p:nvPr>
            <p:ph type="sldNum" sz="quarter" idx="4"/>
          </p:nvPr>
        </p:nvSpPr>
        <p:spPr/>
        <p:txBody>
          <a:bodyPr/>
          <a:lstStyle/>
          <a:p>
            <a:fld id="{0EDF5173-184C-1B4B-8899-5CD0872459C6}" type="slidenum">
              <a:rPr lang="fr-FR" smtClean="0"/>
              <a:pPr/>
              <a:t>6</a:t>
            </a:fld>
            <a:endParaRPr lang="fr-FR"/>
          </a:p>
        </p:txBody>
      </p:sp>
      <p:sp>
        <p:nvSpPr>
          <p:cNvPr id="14" name="Espace réservé du texte 6">
            <a:extLst>
              <a:ext uri="{FF2B5EF4-FFF2-40B4-BE49-F238E27FC236}">
                <a16:creationId xmlns:a16="http://schemas.microsoft.com/office/drawing/2014/main" id="{8D1ACCCA-B05B-F655-5209-633BFF6D676C}"/>
              </a:ext>
            </a:extLst>
          </p:cNvPr>
          <p:cNvSpPr>
            <a:spLocks noGrp="1"/>
          </p:cNvSpPr>
          <p:nvPr>
            <p:ph type="body" sz="quarter" idx="10"/>
          </p:nvPr>
        </p:nvSpPr>
        <p:spPr>
          <a:xfrm>
            <a:off x="650874" y="650875"/>
            <a:ext cx="8023225" cy="577081"/>
          </a:xfrm>
        </p:spPr>
        <p:txBody>
          <a:bodyPr>
            <a:noAutofit/>
          </a:bodyPr>
          <a:lstStyle/>
          <a:p>
            <a:r>
              <a:rPr lang="fr-FR" sz="3200" dirty="0"/>
              <a:t>5. Perspectives et prochaines étapes </a:t>
            </a:r>
          </a:p>
          <a:p>
            <a:r>
              <a:rPr lang="fr-FR" sz="3200" dirty="0"/>
              <a:t>pour le CHM</a:t>
            </a:r>
          </a:p>
        </p:txBody>
      </p:sp>
      <p:pic>
        <p:nvPicPr>
          <p:cNvPr id="5" name="Image 4">
            <a:extLst>
              <a:ext uri="{FF2B5EF4-FFF2-40B4-BE49-F238E27FC236}">
                <a16:creationId xmlns:a16="http://schemas.microsoft.com/office/drawing/2014/main" id="{53F34494-89C3-1CA1-4D0E-8917FEC53B6C}"/>
              </a:ext>
            </a:extLst>
          </p:cNvPr>
          <p:cNvPicPr>
            <a:picLocks noChangeAspect="1"/>
          </p:cNvPicPr>
          <p:nvPr/>
        </p:nvPicPr>
        <p:blipFill>
          <a:blip r:embed="rId3"/>
          <a:stretch>
            <a:fillRect/>
          </a:stretch>
        </p:blipFill>
        <p:spPr>
          <a:xfrm>
            <a:off x="9499600" y="650081"/>
            <a:ext cx="7099300" cy="3948986"/>
          </a:xfrm>
          <a:prstGeom prst="rect">
            <a:avLst/>
          </a:prstGeom>
        </p:spPr>
      </p:pic>
      <p:pic>
        <p:nvPicPr>
          <p:cNvPr id="11" name="Image 10">
            <a:extLst>
              <a:ext uri="{FF2B5EF4-FFF2-40B4-BE49-F238E27FC236}">
                <a16:creationId xmlns:a16="http://schemas.microsoft.com/office/drawing/2014/main" id="{FD9AF152-22D1-8F86-6D45-F2919E0CF5C4}"/>
              </a:ext>
            </a:extLst>
          </p:cNvPr>
          <p:cNvPicPr>
            <a:picLocks noChangeAspect="1"/>
          </p:cNvPicPr>
          <p:nvPr/>
        </p:nvPicPr>
        <p:blipFill>
          <a:blip r:embed="rId4"/>
          <a:stretch>
            <a:fillRect/>
          </a:stretch>
        </p:blipFill>
        <p:spPr>
          <a:xfrm>
            <a:off x="9499600" y="5152946"/>
            <a:ext cx="7035489" cy="3913490"/>
          </a:xfrm>
          <a:prstGeom prst="rect">
            <a:avLst/>
          </a:prstGeom>
        </p:spPr>
      </p:pic>
    </p:spTree>
    <p:extLst>
      <p:ext uri="{BB962C8B-B14F-4D97-AF65-F5344CB8AC3E}">
        <p14:creationId xmlns:p14="http://schemas.microsoft.com/office/powerpoint/2010/main" val="21308906"/>
      </p:ext>
    </p:extLst>
  </p:cSld>
  <p:clrMapOvr>
    <a:masterClrMapping/>
  </p:clrMapOvr>
</p:sld>
</file>

<file path=ppt/theme/theme1.xml><?xml version="1.0" encoding="utf-8"?>
<a:theme xmlns:a="http://schemas.openxmlformats.org/drawingml/2006/main" name="Thème Office">
  <a:themeElements>
    <a:clrScheme name="Custom 1">
      <a:dk1>
        <a:srgbClr val="000000"/>
      </a:dk1>
      <a:lt1>
        <a:srgbClr val="FFFFFF"/>
      </a:lt1>
      <a:dk2>
        <a:srgbClr val="000000"/>
      </a:dk2>
      <a:lt2>
        <a:srgbClr val="F8F8F8"/>
      </a:lt2>
      <a:accent1>
        <a:srgbClr val="DDDDDD"/>
      </a:accent1>
      <a:accent2>
        <a:srgbClr val="B2B2B2"/>
      </a:accent2>
      <a:accent3>
        <a:srgbClr val="009800"/>
      </a:accent3>
      <a:accent4>
        <a:srgbClr val="808080"/>
      </a:accent4>
      <a:accent5>
        <a:srgbClr val="5F5F5F"/>
      </a:accent5>
      <a:accent6>
        <a:srgbClr val="4D4D4D"/>
      </a:accent6>
      <a:hlink>
        <a:srgbClr val="5F5F5F"/>
      </a:hlink>
      <a:folHlink>
        <a:srgbClr val="919191"/>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B16D259BB7594881F1B92037591576" ma:contentTypeVersion="13" ma:contentTypeDescription="Crée un document." ma:contentTypeScope="" ma:versionID="383a0c950e5a4eda21cec6f514c1b74b">
  <xsd:schema xmlns:xsd="http://www.w3.org/2001/XMLSchema" xmlns:xs="http://www.w3.org/2001/XMLSchema" xmlns:p="http://schemas.microsoft.com/office/2006/metadata/properties" xmlns:ns2="67ea7819-508a-408f-a688-c6a0cf1eb86b" xmlns:ns3="dd1d2c57-93c1-40e7-bb24-7527ca1646c5" targetNamespace="http://schemas.microsoft.com/office/2006/metadata/properties" ma:root="true" ma:fieldsID="0c3aedb7d84a53d3c2cf676a94f4c9a3" ns2:_="" ns3:_="">
    <xsd:import namespace="67ea7819-508a-408f-a688-c6a0cf1eb86b"/>
    <xsd:import namespace="dd1d2c57-93c1-40e7-bb24-7527ca1646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ea7819-508a-408f-a688-c6a0cf1eb8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887cc964-1fad-4322-8c46-b34bf628419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d1d2c57-93c1-40e7-bb24-7527ca1646c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2c2a1c8-8b85-40a0-8d7a-b46c8bf26ffb}" ma:internalName="TaxCatchAll" ma:showField="CatchAllData" ma:web="dd1d2c57-93c1-40e7-bb24-7527ca1646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d1d2c57-93c1-40e7-bb24-7527ca1646c5" xsi:nil="true"/>
    <lcf76f155ced4ddcb4097134ff3c332f xmlns="67ea7819-508a-408f-a688-c6a0cf1eb86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65FBEF-95D4-4C42-9A38-9941A2FE2C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ea7819-508a-408f-a688-c6a0cf1eb86b"/>
    <ds:schemaRef ds:uri="dd1d2c57-93c1-40e7-bb24-7527ca1646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4792A6-B7E3-496A-B37E-8248016B9706}">
  <ds:schemaRefs>
    <ds:schemaRef ds:uri="67ea7819-508a-408f-a688-c6a0cf1eb86b"/>
    <ds:schemaRef ds:uri="dd1d2c57-93c1-40e7-bb24-7527ca1646c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A879901-E10E-4065-8C29-B52917439C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709</Words>
  <Application>Microsoft Office PowerPoint</Application>
  <PresentationFormat>Custom</PresentationFormat>
  <Paragraphs>48</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Impact</vt:lpstr>
      <vt:lpstr>PP Right Grotesk BE Compact Dar</vt:lpstr>
      <vt:lpstr>Thème Office</vt:lpstr>
      <vt:lpstr>Présentation des activités dans le cadre du CHM-RDC</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François DUBOIS</dc:creator>
  <cp:lastModifiedBy>Han De Koeijer</cp:lastModifiedBy>
  <cp:revision>34</cp:revision>
  <dcterms:created xsi:type="dcterms:W3CDTF">2022-03-16T16:23:10Z</dcterms:created>
  <dcterms:modified xsi:type="dcterms:W3CDTF">2026-01-20T14:08:47Z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0x01010060B16D259BB7594881F1B92037591576</vt:lpwstr>
  </property>
  <property fmtid="{D5CDD505-2E9C-101B-9397-08002B2CF9AE}" pid="3" name="MediaServiceImageTags">
    <vt:lpwstr/>
  </property>
</Properties>
</file>