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3"/>
  </p:notesMasterIdLst>
  <p:handoutMasterIdLst>
    <p:handoutMasterId r:id="rId14"/>
  </p:handoutMasterIdLst>
  <p:sldIdLst>
    <p:sldId id="256" r:id="rId5"/>
    <p:sldId id="260" r:id="rId6"/>
    <p:sldId id="561" r:id="rId7"/>
    <p:sldId id="556" r:id="rId8"/>
    <p:sldId id="562" r:id="rId9"/>
    <p:sldId id="557" r:id="rId10"/>
    <p:sldId id="558" r:id="rId11"/>
    <p:sldId id="559" r:id="rId12"/>
  </p:sldIdLst>
  <p:sldSz cx="17348200" cy="9752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4E"/>
    <a:srgbClr val="005D7F"/>
    <a:srgbClr val="A6D0E7"/>
    <a:srgbClr val="E83A47"/>
    <a:srgbClr val="FFDD00"/>
    <a:srgbClr val="FFED82"/>
    <a:srgbClr val="DCDDE5"/>
    <a:srgbClr val="854E9A"/>
    <a:srgbClr val="88B1B8"/>
    <a:srgbClr val="E740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13015-BDCE-487E-A8BB-1D20E9675E9E}" v="99" dt="2026-01-21T11:34:42.09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autoAdjust="0"/>
    <p:restoredTop sz="95226" autoAdjust="0"/>
  </p:normalViewPr>
  <p:slideViewPr>
    <p:cSldViewPr snapToGrid="0">
      <p:cViewPr varScale="1">
        <p:scale>
          <a:sx n="52" d="100"/>
          <a:sy n="52" d="100"/>
        </p:scale>
        <p:origin x="1152" y="269"/>
      </p:cViewPr>
      <p:guideLst>
        <p:guide orient="horz" pos="3072"/>
        <p:guide pos="54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o tiebre" userId="a34749330c7c4d0e" providerId="LiveId" clId="{334C65B8-1825-4571-9EFE-3DE173DBB3B4}"/>
    <pc:docChg chg="undo redo custSel addSld delSld modSld">
      <pc:chgData name="mariso tiebre" userId="a34749330c7c4d0e" providerId="LiveId" clId="{334C65B8-1825-4571-9EFE-3DE173DBB3B4}" dt="2026-01-21T11:34:56.565" v="1420" actId="1076"/>
      <pc:docMkLst>
        <pc:docMk/>
      </pc:docMkLst>
      <pc:sldChg chg="addSp delSp modSp mod">
        <pc:chgData name="mariso tiebre" userId="a34749330c7c4d0e" providerId="LiveId" clId="{334C65B8-1825-4571-9EFE-3DE173DBB3B4}" dt="2026-01-18T20:50:24.133" v="1202" actId="478"/>
        <pc:sldMkLst>
          <pc:docMk/>
          <pc:sldMk cId="3188803097" sldId="256"/>
        </pc:sldMkLst>
        <pc:spChg chg="mod">
          <ac:chgData name="mariso tiebre" userId="a34749330c7c4d0e" providerId="LiveId" clId="{334C65B8-1825-4571-9EFE-3DE173DBB3B4}" dt="2026-01-17T19:40:37.434" v="79" actId="20577"/>
          <ac:spMkLst>
            <pc:docMk/>
            <pc:sldMk cId="3188803097" sldId="256"/>
            <ac:spMk id="2" creationId="{F8DCD344-7FB8-164A-87BC-D1DE21E4796B}"/>
          </ac:spMkLst>
        </pc:spChg>
        <pc:picChg chg="add mod">
          <ac:chgData name="mariso tiebre" userId="a34749330c7c4d0e" providerId="LiveId" clId="{334C65B8-1825-4571-9EFE-3DE173DBB3B4}" dt="2026-01-17T21:39:28.769" v="286" actId="1076"/>
          <ac:picMkLst>
            <pc:docMk/>
            <pc:sldMk cId="3188803097" sldId="256"/>
            <ac:picMk id="1026" creationId="{8C32215D-D8FF-72C8-05E5-53CAFD70EB3B}"/>
          </ac:picMkLst>
        </pc:picChg>
      </pc:sldChg>
      <pc:sldChg chg="addSp modSp mod">
        <pc:chgData name="mariso tiebre" userId="a34749330c7c4d0e" providerId="LiveId" clId="{334C65B8-1825-4571-9EFE-3DE173DBB3B4}" dt="2026-01-18T21:11:58.866" v="1326" actId="5793"/>
        <pc:sldMkLst>
          <pc:docMk/>
          <pc:sldMk cId="1620626020" sldId="260"/>
        </pc:sldMkLst>
        <pc:spChg chg="mod">
          <ac:chgData name="mariso tiebre" userId="a34749330c7c4d0e" providerId="LiveId" clId="{334C65B8-1825-4571-9EFE-3DE173DBB3B4}" dt="2026-01-18T21:11:58.866" v="1326" actId="5793"/>
          <ac:spMkLst>
            <pc:docMk/>
            <pc:sldMk cId="1620626020" sldId="260"/>
            <ac:spMk id="3" creationId="{5D0C63D3-D0C5-5F47-969D-5845085B1F82}"/>
          </ac:spMkLst>
        </pc:spChg>
        <pc:spChg chg="mod">
          <ac:chgData name="mariso tiebre" userId="a34749330c7c4d0e" providerId="LiveId" clId="{334C65B8-1825-4571-9EFE-3DE173DBB3B4}" dt="2026-01-18T20:50:01.679" v="1201" actId="6549"/>
          <ac:spMkLst>
            <pc:docMk/>
            <pc:sldMk cId="1620626020" sldId="260"/>
            <ac:spMk id="18" creationId="{2929ED4D-AC0B-B892-411E-41DFDB2CB1F2}"/>
          </ac:spMkLst>
        </pc:spChg>
        <pc:picChg chg="add mod">
          <ac:chgData name="mariso tiebre" userId="a34749330c7c4d0e" providerId="LiveId" clId="{334C65B8-1825-4571-9EFE-3DE173DBB3B4}" dt="2026-01-18T19:12:47.412" v="1018" actId="1076"/>
          <ac:picMkLst>
            <pc:docMk/>
            <pc:sldMk cId="1620626020" sldId="260"/>
            <ac:picMk id="1026" creationId="{ECFDD312-1298-5964-B010-7380F3D9AB09}"/>
          </ac:picMkLst>
        </pc:picChg>
      </pc:sldChg>
      <pc:sldChg chg="addSp delSp modSp mod">
        <pc:chgData name="mariso tiebre" userId="a34749330c7c4d0e" providerId="LiveId" clId="{334C65B8-1825-4571-9EFE-3DE173DBB3B4}" dt="2026-01-18T21:10:46.116" v="1313" actId="113"/>
        <pc:sldMkLst>
          <pc:docMk/>
          <pc:sldMk cId="3284933261" sldId="556"/>
        </pc:sldMkLst>
        <pc:spChg chg="mod">
          <ac:chgData name="mariso tiebre" userId="a34749330c7c4d0e" providerId="LiveId" clId="{334C65B8-1825-4571-9EFE-3DE173DBB3B4}" dt="2026-01-18T21:10:46.116" v="1313" actId="113"/>
          <ac:spMkLst>
            <pc:docMk/>
            <pc:sldMk cId="3284933261" sldId="556"/>
            <ac:spMk id="3" creationId="{D5C8807D-FDD5-5C83-E9D1-8EF586BE4BDE}"/>
          </ac:spMkLst>
        </pc:spChg>
        <pc:graphicFrameChg chg="add mod modGraphic">
          <ac:chgData name="mariso tiebre" userId="a34749330c7c4d0e" providerId="LiveId" clId="{334C65B8-1825-4571-9EFE-3DE173DBB3B4}" dt="2026-01-18T20:53:47.891" v="1238" actId="1076"/>
          <ac:graphicFrameMkLst>
            <pc:docMk/>
            <pc:sldMk cId="3284933261" sldId="556"/>
            <ac:graphicFrameMk id="9" creationId="{88599DC3-88B0-0893-C437-71BD3035EC18}"/>
          </ac:graphicFrameMkLst>
        </pc:graphicFrameChg>
        <pc:picChg chg="add mod">
          <ac:chgData name="mariso tiebre" userId="a34749330c7c4d0e" providerId="LiveId" clId="{334C65B8-1825-4571-9EFE-3DE173DBB3B4}" dt="2026-01-18T20:53:19.695" v="1234" actId="1076"/>
          <ac:picMkLst>
            <pc:docMk/>
            <pc:sldMk cId="3284933261" sldId="556"/>
            <ac:picMk id="4" creationId="{62452AFF-D37A-4114-46FE-1C2A18C0F63C}"/>
          </ac:picMkLst>
        </pc:picChg>
      </pc:sldChg>
      <pc:sldChg chg="addSp delSp modSp mod">
        <pc:chgData name="mariso tiebre" userId="a34749330c7c4d0e" providerId="LiveId" clId="{334C65B8-1825-4571-9EFE-3DE173DBB3B4}" dt="2026-01-18T21:10:02.825" v="1309" actId="20577"/>
        <pc:sldMkLst>
          <pc:docMk/>
          <pc:sldMk cId="354114980" sldId="557"/>
        </pc:sldMkLst>
        <pc:spChg chg="mod">
          <ac:chgData name="mariso tiebre" userId="a34749330c7c4d0e" providerId="LiveId" clId="{334C65B8-1825-4571-9EFE-3DE173DBB3B4}" dt="2026-01-18T21:10:02.825" v="1309" actId="20577"/>
          <ac:spMkLst>
            <pc:docMk/>
            <pc:sldMk cId="354114980" sldId="557"/>
            <ac:spMk id="3" creationId="{C8F6D914-C249-B9F7-266A-C4C330C40537}"/>
          </ac:spMkLst>
        </pc:spChg>
        <pc:picChg chg="add del mod">
          <ac:chgData name="mariso tiebre" userId="a34749330c7c4d0e" providerId="LiveId" clId="{334C65B8-1825-4571-9EFE-3DE173DBB3B4}" dt="2026-01-18T21:09:29.169" v="1306" actId="1076"/>
          <ac:picMkLst>
            <pc:docMk/>
            <pc:sldMk cId="354114980" sldId="557"/>
            <ac:picMk id="3074" creationId="{E6940F89-03BD-8AEE-98D9-9BFD89F73AB4}"/>
          </ac:picMkLst>
        </pc:picChg>
      </pc:sldChg>
      <pc:sldChg chg="addSp delSp modSp mod">
        <pc:chgData name="mariso tiebre" userId="a34749330c7c4d0e" providerId="LiveId" clId="{334C65B8-1825-4571-9EFE-3DE173DBB3B4}" dt="2026-01-18T21:48:52.505" v="1411" actId="20577"/>
        <pc:sldMkLst>
          <pc:docMk/>
          <pc:sldMk cId="1880144139" sldId="558"/>
        </pc:sldMkLst>
        <pc:spChg chg="mod">
          <ac:chgData name="mariso tiebre" userId="a34749330c7c4d0e" providerId="LiveId" clId="{334C65B8-1825-4571-9EFE-3DE173DBB3B4}" dt="2026-01-18T21:48:52.505" v="1411" actId="20577"/>
          <ac:spMkLst>
            <pc:docMk/>
            <pc:sldMk cId="1880144139" sldId="558"/>
            <ac:spMk id="3" creationId="{3E3469D3-7F55-AE7D-C0E5-3D42C7C913CF}"/>
          </ac:spMkLst>
        </pc:spChg>
        <pc:picChg chg="add mod">
          <ac:chgData name="mariso tiebre" userId="a34749330c7c4d0e" providerId="LiveId" clId="{334C65B8-1825-4571-9EFE-3DE173DBB3B4}" dt="2026-01-18T21:13:52.271" v="1346" actId="1038"/>
          <ac:picMkLst>
            <pc:docMk/>
            <pc:sldMk cId="1880144139" sldId="558"/>
            <ac:picMk id="4098" creationId="{ECAA3035-1C44-FD79-C246-7A5A45FD2808}"/>
          </ac:picMkLst>
        </pc:picChg>
      </pc:sldChg>
      <pc:sldChg chg="addSp delSp modSp mod">
        <pc:chgData name="mariso tiebre" userId="a34749330c7c4d0e" providerId="LiveId" clId="{334C65B8-1825-4571-9EFE-3DE173DBB3B4}" dt="2026-01-18T21:21:35.874" v="1399" actId="1076"/>
        <pc:sldMkLst>
          <pc:docMk/>
          <pc:sldMk cId="21308906" sldId="559"/>
        </pc:sldMkLst>
        <pc:spChg chg="mod">
          <ac:chgData name="mariso tiebre" userId="a34749330c7c4d0e" providerId="LiveId" clId="{334C65B8-1825-4571-9EFE-3DE173DBB3B4}" dt="2026-01-18T21:19:57.735" v="1394" actId="113"/>
          <ac:spMkLst>
            <pc:docMk/>
            <pc:sldMk cId="21308906" sldId="559"/>
            <ac:spMk id="3" creationId="{72770A00-C87D-29B7-C7E4-F845B08DC2E8}"/>
          </ac:spMkLst>
        </pc:spChg>
        <pc:picChg chg="add mod">
          <ac:chgData name="mariso tiebre" userId="a34749330c7c4d0e" providerId="LiveId" clId="{334C65B8-1825-4571-9EFE-3DE173DBB3B4}" dt="2026-01-18T21:21:35.874" v="1399" actId="1076"/>
          <ac:picMkLst>
            <pc:docMk/>
            <pc:sldMk cId="21308906" sldId="559"/>
            <ac:picMk id="5122" creationId="{ECC18DF7-A8BB-C7FC-4489-58D37BCC8597}"/>
          </ac:picMkLst>
        </pc:picChg>
      </pc:sldChg>
      <pc:sldChg chg="addSp delSp modSp add mod">
        <pc:chgData name="mariso tiebre" userId="a34749330c7c4d0e" providerId="LiveId" clId="{334C65B8-1825-4571-9EFE-3DE173DBB3B4}" dt="2026-01-18T20:52:29.648" v="1233" actId="1035"/>
        <pc:sldMkLst>
          <pc:docMk/>
          <pc:sldMk cId="1143331432" sldId="561"/>
        </pc:sldMkLst>
        <pc:graphicFrameChg chg="add mod modGraphic">
          <ac:chgData name="mariso tiebre" userId="a34749330c7c4d0e" providerId="LiveId" clId="{334C65B8-1825-4571-9EFE-3DE173DBB3B4}" dt="2026-01-18T20:52:29.648" v="1233" actId="1035"/>
          <ac:graphicFrameMkLst>
            <pc:docMk/>
            <pc:sldMk cId="1143331432" sldId="561"/>
            <ac:graphicFrameMk id="2" creationId="{CFEA82B4-DC62-C6AE-3133-838FCFB39021}"/>
          </ac:graphicFrameMkLst>
        </pc:graphicFrameChg>
      </pc:sldChg>
      <pc:sldChg chg="addSp delSp modSp add mod">
        <pc:chgData name="mariso tiebre" userId="a34749330c7c4d0e" providerId="LiveId" clId="{334C65B8-1825-4571-9EFE-3DE173DBB3B4}" dt="2026-01-21T11:34:56.565" v="1420" actId="1076"/>
        <pc:sldMkLst>
          <pc:docMk/>
          <pc:sldMk cId="3227578883" sldId="562"/>
        </pc:sldMkLst>
        <pc:spChg chg="del">
          <ac:chgData name="mariso tiebre" userId="a34749330c7c4d0e" providerId="LiveId" clId="{334C65B8-1825-4571-9EFE-3DE173DBB3B4}" dt="2026-01-21T11:34:10.742" v="1413" actId="478"/>
          <ac:spMkLst>
            <pc:docMk/>
            <pc:sldMk cId="3227578883" sldId="562"/>
            <ac:spMk id="3" creationId="{BE0E39EB-3CDB-BABE-B789-7E44B5B4844E}"/>
          </ac:spMkLst>
        </pc:spChg>
        <pc:spChg chg="add del mod">
          <ac:chgData name="mariso tiebre" userId="a34749330c7c4d0e" providerId="LiveId" clId="{334C65B8-1825-4571-9EFE-3DE173DBB3B4}" dt="2026-01-21T11:34:47.559" v="1417" actId="478"/>
          <ac:spMkLst>
            <pc:docMk/>
            <pc:sldMk cId="3227578883" sldId="562"/>
            <ac:spMk id="5" creationId="{990C1BD7-B756-67C7-DDA0-CFAA575F8025}"/>
          </ac:spMkLst>
        </pc:spChg>
        <pc:graphicFrameChg chg="del">
          <ac:chgData name="mariso tiebre" userId="a34749330c7c4d0e" providerId="LiveId" clId="{334C65B8-1825-4571-9EFE-3DE173DBB3B4}" dt="2026-01-21T11:34:14.455" v="1414" actId="478"/>
          <ac:graphicFrameMkLst>
            <pc:docMk/>
            <pc:sldMk cId="3227578883" sldId="562"/>
            <ac:graphicFrameMk id="9" creationId="{599F86D3-5902-EC9D-CC2C-EBA46A192A9C}"/>
          </ac:graphicFrameMkLst>
        </pc:graphicFrameChg>
        <pc:picChg chg="del">
          <ac:chgData name="mariso tiebre" userId="a34749330c7c4d0e" providerId="LiveId" clId="{334C65B8-1825-4571-9EFE-3DE173DBB3B4}" dt="2026-01-21T11:34:17.481" v="1415" actId="478"/>
          <ac:picMkLst>
            <pc:docMk/>
            <pc:sldMk cId="3227578883" sldId="562"/>
            <ac:picMk id="4" creationId="{EB7C87F3-8A54-8446-7ACC-8D5796AE31E8}"/>
          </ac:picMkLst>
        </pc:picChg>
        <pc:picChg chg="add mod">
          <ac:chgData name="mariso tiebre" userId="a34749330c7c4d0e" providerId="LiveId" clId="{334C65B8-1825-4571-9EFE-3DE173DBB3B4}" dt="2026-01-21T11:34:56.565" v="1420" actId="1076"/>
          <ac:picMkLst>
            <pc:docMk/>
            <pc:sldMk cId="3227578883" sldId="562"/>
            <ac:picMk id="8" creationId="{232950E8-AC85-6A3C-6D7E-28649EB53D7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C4C4185-7DAD-1213-E887-BB4BCE48C4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E92CFE8-BCD9-1E79-12F4-3EEF0C0E01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E25331-2949-0146-8617-EABEC5B25C18}" type="datetimeFigureOut">
              <a:rPr lang="fr-FR" smtClean="0"/>
              <a:t>21/01/2026</a:t>
            </a:fld>
            <a:endParaRPr lang="fr-FR"/>
          </a:p>
        </p:txBody>
      </p:sp>
      <p:sp>
        <p:nvSpPr>
          <p:cNvPr id="4" name="Espace réservé du pied de page 3">
            <a:extLst>
              <a:ext uri="{FF2B5EF4-FFF2-40B4-BE49-F238E27FC236}">
                <a16:creationId xmlns:a16="http://schemas.microsoft.com/office/drawing/2014/main" id="{6FFB1C58-F754-BE82-989D-450CF9DF31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55BFCF2-E00C-A1BB-5267-0F4AC7626A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7AD88C-FC42-EB47-8B8A-3A3D25308053}" type="slidenum">
              <a:rPr lang="fr-FR" smtClean="0"/>
              <a:t>‹N°›</a:t>
            </a:fld>
            <a:endParaRPr lang="fr-FR"/>
          </a:p>
        </p:txBody>
      </p:sp>
    </p:spTree>
    <p:extLst>
      <p:ext uri="{BB962C8B-B14F-4D97-AF65-F5344CB8AC3E}">
        <p14:creationId xmlns:p14="http://schemas.microsoft.com/office/powerpoint/2010/main" val="346872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D7104-EC7B-EC43-A08B-4E73C314DA8B}" type="datetimeFigureOut">
              <a:rPr lang="fr-FR" smtClean="0"/>
              <a:t>21/01/2026</a:t>
            </a:fld>
            <a:endParaRPr lang="fr-FR"/>
          </a:p>
        </p:txBody>
      </p:sp>
      <p:sp>
        <p:nvSpPr>
          <p:cNvPr id="4" name="Espace réservé de l'image des diapositives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1CC3C-FC6E-BC4B-A337-0AB153B1F83F}" type="slidenum">
              <a:rPr lang="fr-FR" smtClean="0"/>
              <a:t>‹N°›</a:t>
            </a:fld>
            <a:endParaRPr lang="fr-FR"/>
          </a:p>
        </p:txBody>
      </p:sp>
    </p:spTree>
    <p:extLst>
      <p:ext uri="{BB962C8B-B14F-4D97-AF65-F5344CB8AC3E}">
        <p14:creationId xmlns:p14="http://schemas.microsoft.com/office/powerpoint/2010/main" val="156671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BE" dirty="0"/>
          </a:p>
        </p:txBody>
      </p:sp>
      <p:sp>
        <p:nvSpPr>
          <p:cNvPr id="4" name="Espace réservé du numéro de diapositive 3"/>
          <p:cNvSpPr>
            <a:spLocks noGrp="1"/>
          </p:cNvSpPr>
          <p:nvPr>
            <p:ph type="sldNum" sz="quarter" idx="5"/>
          </p:nvPr>
        </p:nvSpPr>
        <p:spPr/>
        <p:txBody>
          <a:bodyPr/>
          <a:lstStyle/>
          <a:p>
            <a:fld id="{9141CC3C-FC6E-BC4B-A337-0AB153B1F83F}" type="slidenum">
              <a:rPr lang="fr-FR" smtClean="0"/>
              <a:t>2</a:t>
            </a:fld>
            <a:endParaRPr lang="fr-FR"/>
          </a:p>
        </p:txBody>
      </p:sp>
    </p:spTree>
    <p:extLst>
      <p:ext uri="{BB962C8B-B14F-4D97-AF65-F5344CB8AC3E}">
        <p14:creationId xmlns:p14="http://schemas.microsoft.com/office/powerpoint/2010/main" val="147275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C233-1765-8004-E6EE-D16B9487CB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788D1A-9E25-C242-B69E-E8C943F9077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8DA5900-970D-9F10-6A57-DFEDE13CD071}"/>
              </a:ext>
            </a:extLst>
          </p:cNvPr>
          <p:cNvSpPr>
            <a:spLocks noGrp="1"/>
          </p:cNvSpPr>
          <p:nvPr>
            <p:ph type="body" idx="1"/>
          </p:nvPr>
        </p:nvSpPr>
        <p:spPr/>
        <p:txBody>
          <a:bodyPr/>
          <a:lstStyle/>
          <a:p>
            <a:endParaRPr lang="en-BE" dirty="0"/>
          </a:p>
        </p:txBody>
      </p:sp>
      <p:sp>
        <p:nvSpPr>
          <p:cNvPr id="4" name="Espace réservé du numéro de diapositive 3">
            <a:extLst>
              <a:ext uri="{FF2B5EF4-FFF2-40B4-BE49-F238E27FC236}">
                <a16:creationId xmlns:a16="http://schemas.microsoft.com/office/drawing/2014/main" id="{AA53B9C4-488B-3211-D759-B9904FD7DBA0}"/>
              </a:ext>
            </a:extLst>
          </p:cNvPr>
          <p:cNvSpPr>
            <a:spLocks noGrp="1"/>
          </p:cNvSpPr>
          <p:nvPr>
            <p:ph type="sldNum" sz="quarter" idx="5"/>
          </p:nvPr>
        </p:nvSpPr>
        <p:spPr/>
        <p:txBody>
          <a:bodyPr/>
          <a:lstStyle/>
          <a:p>
            <a:fld id="{9141CC3C-FC6E-BC4B-A337-0AB153B1F83F}" type="slidenum">
              <a:rPr lang="fr-FR" smtClean="0"/>
              <a:t>3</a:t>
            </a:fld>
            <a:endParaRPr lang="fr-FR"/>
          </a:p>
        </p:txBody>
      </p:sp>
    </p:spTree>
    <p:extLst>
      <p:ext uri="{BB962C8B-B14F-4D97-AF65-F5344CB8AC3E}">
        <p14:creationId xmlns:p14="http://schemas.microsoft.com/office/powerpoint/2010/main" val="382737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1E5F1-C980-4DAF-1468-262E832BAB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50E36B-2E82-E19C-C2D7-589811D674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26E331-4A0D-4AEC-C472-A53D9ACD7B21}"/>
              </a:ext>
            </a:extLst>
          </p:cNvPr>
          <p:cNvSpPr>
            <a:spLocks noGrp="1"/>
          </p:cNvSpPr>
          <p:nvPr>
            <p:ph type="body" idx="1"/>
          </p:nvPr>
        </p:nvSpPr>
        <p:spPr/>
        <p:txBody>
          <a:bodyPr/>
          <a:lstStyle/>
          <a:p>
            <a:endParaRPr lang="en-BE" dirty="0"/>
          </a:p>
        </p:txBody>
      </p:sp>
      <p:sp>
        <p:nvSpPr>
          <p:cNvPr id="4" name="Espace réservé du numéro de diapositive 3">
            <a:extLst>
              <a:ext uri="{FF2B5EF4-FFF2-40B4-BE49-F238E27FC236}">
                <a16:creationId xmlns:a16="http://schemas.microsoft.com/office/drawing/2014/main" id="{526CDE24-BFF8-95DA-405F-31F7821CBD43}"/>
              </a:ext>
            </a:extLst>
          </p:cNvPr>
          <p:cNvSpPr>
            <a:spLocks noGrp="1"/>
          </p:cNvSpPr>
          <p:nvPr>
            <p:ph type="sldNum" sz="quarter" idx="5"/>
          </p:nvPr>
        </p:nvSpPr>
        <p:spPr/>
        <p:txBody>
          <a:bodyPr/>
          <a:lstStyle/>
          <a:p>
            <a:fld id="{9141CC3C-FC6E-BC4B-A337-0AB153B1F83F}" type="slidenum">
              <a:rPr lang="fr-FR" smtClean="0"/>
              <a:t>4</a:t>
            </a:fld>
            <a:endParaRPr lang="fr-FR"/>
          </a:p>
        </p:txBody>
      </p:sp>
    </p:spTree>
    <p:extLst>
      <p:ext uri="{BB962C8B-B14F-4D97-AF65-F5344CB8AC3E}">
        <p14:creationId xmlns:p14="http://schemas.microsoft.com/office/powerpoint/2010/main" val="379243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616A-07F9-4A47-4E79-92FB1BB9274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308CE12-0FBA-41C5-DFBA-63567FF748A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9DB46F1-7934-A153-8708-0E677CF419D1}"/>
              </a:ext>
            </a:extLst>
          </p:cNvPr>
          <p:cNvSpPr>
            <a:spLocks noGrp="1"/>
          </p:cNvSpPr>
          <p:nvPr>
            <p:ph type="body" idx="1"/>
          </p:nvPr>
        </p:nvSpPr>
        <p:spPr/>
        <p:txBody>
          <a:bodyPr/>
          <a:lstStyle/>
          <a:p>
            <a:endParaRPr lang="en-BE" dirty="0"/>
          </a:p>
        </p:txBody>
      </p:sp>
      <p:sp>
        <p:nvSpPr>
          <p:cNvPr id="4" name="Espace réservé du numéro de diapositive 3">
            <a:extLst>
              <a:ext uri="{FF2B5EF4-FFF2-40B4-BE49-F238E27FC236}">
                <a16:creationId xmlns:a16="http://schemas.microsoft.com/office/drawing/2014/main" id="{5FCB3233-27AA-1554-6F97-C8DDE3D59161}"/>
              </a:ext>
            </a:extLst>
          </p:cNvPr>
          <p:cNvSpPr>
            <a:spLocks noGrp="1"/>
          </p:cNvSpPr>
          <p:nvPr>
            <p:ph type="sldNum" sz="quarter" idx="5"/>
          </p:nvPr>
        </p:nvSpPr>
        <p:spPr/>
        <p:txBody>
          <a:bodyPr/>
          <a:lstStyle/>
          <a:p>
            <a:fld id="{9141CC3C-FC6E-BC4B-A337-0AB153B1F83F}" type="slidenum">
              <a:rPr lang="fr-FR" smtClean="0"/>
              <a:t>5</a:t>
            </a:fld>
            <a:endParaRPr lang="fr-FR"/>
          </a:p>
        </p:txBody>
      </p:sp>
    </p:spTree>
    <p:extLst>
      <p:ext uri="{BB962C8B-B14F-4D97-AF65-F5344CB8AC3E}">
        <p14:creationId xmlns:p14="http://schemas.microsoft.com/office/powerpoint/2010/main" val="383570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9ACE5-8149-A8C1-0BE7-A7694DD287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843177-975C-1864-7D56-830EE31501F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AF59048-715A-7FF2-BE16-17D45BB4182D}"/>
              </a:ext>
            </a:extLst>
          </p:cNvPr>
          <p:cNvSpPr>
            <a:spLocks noGrp="1"/>
          </p:cNvSpPr>
          <p:nvPr>
            <p:ph type="body" idx="1"/>
          </p:nvPr>
        </p:nvSpPr>
        <p:spPr/>
        <p:txBody>
          <a:bodyPr/>
          <a:lstStyle/>
          <a:p>
            <a:endParaRPr lang="en-BE" dirty="0"/>
          </a:p>
        </p:txBody>
      </p:sp>
      <p:sp>
        <p:nvSpPr>
          <p:cNvPr id="4" name="Espace réservé du numéro de diapositive 3">
            <a:extLst>
              <a:ext uri="{FF2B5EF4-FFF2-40B4-BE49-F238E27FC236}">
                <a16:creationId xmlns:a16="http://schemas.microsoft.com/office/drawing/2014/main" id="{257BB553-A2A7-BB78-8A8D-39E9F99FBA72}"/>
              </a:ext>
            </a:extLst>
          </p:cNvPr>
          <p:cNvSpPr>
            <a:spLocks noGrp="1"/>
          </p:cNvSpPr>
          <p:nvPr>
            <p:ph type="sldNum" sz="quarter" idx="5"/>
          </p:nvPr>
        </p:nvSpPr>
        <p:spPr/>
        <p:txBody>
          <a:bodyPr/>
          <a:lstStyle/>
          <a:p>
            <a:fld id="{9141CC3C-FC6E-BC4B-A337-0AB153B1F83F}" type="slidenum">
              <a:rPr lang="fr-FR" smtClean="0"/>
              <a:t>6</a:t>
            </a:fld>
            <a:endParaRPr lang="fr-FR"/>
          </a:p>
        </p:txBody>
      </p:sp>
    </p:spTree>
    <p:extLst>
      <p:ext uri="{BB962C8B-B14F-4D97-AF65-F5344CB8AC3E}">
        <p14:creationId xmlns:p14="http://schemas.microsoft.com/office/powerpoint/2010/main" val="52982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C98F2-41F6-BBF6-E591-98D1E9CF3D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A84C3E-E81F-829F-DEEE-FD94882B90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505312-4665-A723-7183-19B109379BDA}"/>
              </a:ext>
            </a:extLst>
          </p:cNvPr>
          <p:cNvSpPr>
            <a:spLocks noGrp="1"/>
          </p:cNvSpPr>
          <p:nvPr>
            <p:ph type="body" idx="1"/>
          </p:nvPr>
        </p:nvSpPr>
        <p:spPr/>
        <p:txBody>
          <a:bodyPr/>
          <a:lstStyle/>
          <a:p>
            <a:endParaRPr lang="en-BE" dirty="0"/>
          </a:p>
        </p:txBody>
      </p:sp>
      <p:sp>
        <p:nvSpPr>
          <p:cNvPr id="4" name="Espace réservé du numéro de diapositive 3">
            <a:extLst>
              <a:ext uri="{FF2B5EF4-FFF2-40B4-BE49-F238E27FC236}">
                <a16:creationId xmlns:a16="http://schemas.microsoft.com/office/drawing/2014/main" id="{8934CB45-514A-AC8D-2C12-432F3BC72FF9}"/>
              </a:ext>
            </a:extLst>
          </p:cNvPr>
          <p:cNvSpPr>
            <a:spLocks noGrp="1"/>
          </p:cNvSpPr>
          <p:nvPr>
            <p:ph type="sldNum" sz="quarter" idx="5"/>
          </p:nvPr>
        </p:nvSpPr>
        <p:spPr/>
        <p:txBody>
          <a:bodyPr/>
          <a:lstStyle/>
          <a:p>
            <a:fld id="{9141CC3C-FC6E-BC4B-A337-0AB153B1F83F}" type="slidenum">
              <a:rPr lang="fr-FR" smtClean="0"/>
              <a:t>7</a:t>
            </a:fld>
            <a:endParaRPr lang="fr-FR"/>
          </a:p>
        </p:txBody>
      </p:sp>
    </p:spTree>
    <p:extLst>
      <p:ext uri="{BB962C8B-B14F-4D97-AF65-F5344CB8AC3E}">
        <p14:creationId xmlns:p14="http://schemas.microsoft.com/office/powerpoint/2010/main" val="229770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BD36D-3814-D24C-CF30-AD97496630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AB3E15-EC34-6436-4B14-A135816963C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55D5A6-1B64-9F57-13C0-3074CEC9794D}"/>
              </a:ext>
            </a:extLst>
          </p:cNvPr>
          <p:cNvSpPr>
            <a:spLocks noGrp="1"/>
          </p:cNvSpPr>
          <p:nvPr>
            <p:ph type="body" idx="1"/>
          </p:nvPr>
        </p:nvSpPr>
        <p:spPr/>
        <p:txBody>
          <a:bodyPr/>
          <a:lstStyle/>
          <a:p>
            <a:endParaRPr lang="en-BE" dirty="0"/>
          </a:p>
        </p:txBody>
      </p:sp>
      <p:sp>
        <p:nvSpPr>
          <p:cNvPr id="4" name="Espace réservé du numéro de diapositive 3">
            <a:extLst>
              <a:ext uri="{FF2B5EF4-FFF2-40B4-BE49-F238E27FC236}">
                <a16:creationId xmlns:a16="http://schemas.microsoft.com/office/drawing/2014/main" id="{D51085C2-4B97-2FF3-825D-5E50CBB82D0E}"/>
              </a:ext>
            </a:extLst>
          </p:cNvPr>
          <p:cNvSpPr>
            <a:spLocks noGrp="1"/>
          </p:cNvSpPr>
          <p:nvPr>
            <p:ph type="sldNum" sz="quarter" idx="5"/>
          </p:nvPr>
        </p:nvSpPr>
        <p:spPr/>
        <p:txBody>
          <a:bodyPr/>
          <a:lstStyle/>
          <a:p>
            <a:fld id="{9141CC3C-FC6E-BC4B-A337-0AB153B1F83F}" type="slidenum">
              <a:rPr lang="fr-FR" smtClean="0"/>
              <a:t>8</a:t>
            </a:fld>
            <a:endParaRPr lang="fr-FR"/>
          </a:p>
        </p:txBody>
      </p:sp>
    </p:spTree>
    <p:extLst>
      <p:ext uri="{BB962C8B-B14F-4D97-AF65-F5344CB8AC3E}">
        <p14:creationId xmlns:p14="http://schemas.microsoft.com/office/powerpoint/2010/main" val="938126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_LOGO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A6B2C-6925-A4C8-B167-CBE611898A3A}"/>
              </a:ext>
            </a:extLst>
          </p:cNvPr>
          <p:cNvSpPr/>
          <p:nvPr userDrawn="1"/>
        </p:nvSpPr>
        <p:spPr>
          <a:xfrm>
            <a:off x="0" y="0"/>
            <a:ext cx="173482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pic>
        <p:nvPicPr>
          <p:cNvPr id="3" name="Image 8">
            <a:extLst>
              <a:ext uri="{FF2B5EF4-FFF2-40B4-BE49-F238E27FC236}">
                <a16:creationId xmlns:a16="http://schemas.microsoft.com/office/drawing/2014/main" id="{B9163700-C517-0CAB-1E92-A45299122A7E}"/>
              </a:ext>
            </a:extLst>
          </p:cNvPr>
          <p:cNvPicPr>
            <a:picLocks noChangeAspect="1"/>
          </p:cNvPicPr>
          <p:nvPr userDrawn="1"/>
        </p:nvPicPr>
        <p:blipFill>
          <a:blip r:embed="rId2"/>
          <a:stretch>
            <a:fillRect/>
          </a:stretch>
        </p:blipFill>
        <p:spPr>
          <a:xfrm>
            <a:off x="5023908" y="2377080"/>
            <a:ext cx="7300383" cy="4997852"/>
          </a:xfrm>
          <a:prstGeom prst="rect">
            <a:avLst/>
          </a:prstGeom>
        </p:spPr>
      </p:pic>
    </p:spTree>
    <p:extLst>
      <p:ext uri="{BB962C8B-B14F-4D97-AF65-F5344CB8AC3E}">
        <p14:creationId xmlns:p14="http://schemas.microsoft.com/office/powerpoint/2010/main" val="199667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830805-D1BF-D742-B0FE-5251E04240D8}"/>
              </a:ext>
            </a:extLst>
          </p:cNvPr>
          <p:cNvSpPr/>
          <p:nvPr userDrawn="1"/>
        </p:nvSpPr>
        <p:spPr>
          <a:xfrm>
            <a:off x="8674100" y="0"/>
            <a:ext cx="8674100" cy="9752013"/>
          </a:xfrm>
          <a:prstGeom prst="rect">
            <a:avLst/>
          </a:prstGeom>
          <a:solidFill>
            <a:srgbClr val="D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9323912" y="685577"/>
            <a:ext cx="7372349" cy="307777"/>
          </a:xfrm>
        </p:spPr>
        <p:txBody>
          <a:bodyPr lIns="0" tIns="0" rIns="0" bIns="0">
            <a:spAutoFit/>
          </a:bodyPr>
          <a:lstStyle>
            <a:lvl1pPr marL="342900" indent="-3429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Bulletpoints</a:t>
            </a:r>
            <a:r>
              <a:rPr lang="fr-FR"/>
              <a:t> and/or </a:t>
            </a:r>
            <a:r>
              <a:rPr lang="fr-FR" err="1"/>
              <a:t>Text</a:t>
            </a:r>
            <a:r>
              <a:rPr lang="fr-FR"/>
              <a:t> = Arial 22pt</a:t>
            </a:r>
          </a:p>
        </p:txBody>
      </p:sp>
      <p:sp>
        <p:nvSpPr>
          <p:cNvPr id="28" name="Espace réservé du texte 20">
            <a:extLst>
              <a:ext uri="{FF2B5EF4-FFF2-40B4-BE49-F238E27FC236}">
                <a16:creationId xmlns:a16="http://schemas.microsoft.com/office/drawing/2014/main" id="{7C21395E-C534-6642-A28E-08A0C68DEF35}"/>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lang="fr-FR" sz="1400" b="0" i="0" kern="1200" dirty="0">
                <a:solidFill>
                  <a:schemeClr val="tx1"/>
                </a:solidFill>
                <a:latin typeface="Impact" panose="020B0806030902050204" pitchFamily="34" charset="0"/>
                <a:ea typeface="+mn-ea"/>
                <a:cs typeface="Arial" panose="020B0604020202020204" pitchFamily="34" charset="0"/>
              </a:defRPr>
            </a:lvl1pPr>
          </a:lstStyle>
          <a:p>
            <a:pPr marL="0" lvl="0" indent="0" algn="l" defTabSz="1300277" rtl="0" eaLnBrk="1" latinLnBrk="0" hangingPunct="1">
              <a:lnSpc>
                <a:spcPct val="90000"/>
              </a:lnSpc>
              <a:spcBef>
                <a:spcPts val="1422"/>
              </a:spcBef>
              <a:buFont typeface="Arial" panose="020B0604020202020204" pitchFamily="34" charset="0"/>
              <a:buNone/>
            </a:pPr>
            <a:r>
              <a:rPr lang="fr-FR"/>
              <a:t>DOCUMENT NAME</a:t>
            </a:r>
          </a:p>
        </p:txBody>
      </p:sp>
      <p:sp>
        <p:nvSpPr>
          <p:cNvPr id="30" name="Espace réservé du texte 20">
            <a:extLst>
              <a:ext uri="{FF2B5EF4-FFF2-40B4-BE49-F238E27FC236}">
                <a16:creationId xmlns:a16="http://schemas.microsoft.com/office/drawing/2014/main" id="{9E518D90-D740-924E-8AC4-D544EB19D448}"/>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8" name="Espace réservé du texte 14">
            <a:extLst>
              <a:ext uri="{FF2B5EF4-FFF2-40B4-BE49-F238E27FC236}">
                <a16:creationId xmlns:a16="http://schemas.microsoft.com/office/drawing/2014/main" id="{2C03D933-C039-BE49-AEC7-C9500323AFCA}"/>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9" name="Slide Number Placeholder 5">
            <a:extLst>
              <a:ext uri="{FF2B5EF4-FFF2-40B4-BE49-F238E27FC236}">
                <a16:creationId xmlns:a16="http://schemas.microsoft.com/office/drawing/2014/main" id="{2B5C46A5-0BFF-9247-A9B6-7A3C9728742F}"/>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‹N°›</a:t>
            </a:fld>
            <a:endParaRPr lang="fr-FR"/>
          </a:p>
        </p:txBody>
      </p:sp>
    </p:spTree>
    <p:extLst>
      <p:ext uri="{BB962C8B-B14F-4D97-AF65-F5344CB8AC3E}">
        <p14:creationId xmlns:p14="http://schemas.microsoft.com/office/powerpoint/2010/main" val="14484727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830805-D1BF-D742-B0FE-5251E04240D8}"/>
              </a:ext>
            </a:extLst>
          </p:cNvPr>
          <p:cNvSpPr/>
          <p:nvPr userDrawn="1"/>
        </p:nvSpPr>
        <p:spPr>
          <a:xfrm>
            <a:off x="8674100" y="0"/>
            <a:ext cx="8674100" cy="9752013"/>
          </a:xfrm>
          <a:prstGeom prst="rect">
            <a:avLst/>
          </a:prstGeom>
          <a:solidFill>
            <a:srgbClr val="D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650874" y="2818800"/>
            <a:ext cx="7372349" cy="307777"/>
          </a:xfrm>
        </p:spPr>
        <p:txBody>
          <a:bodyPr lIns="0" tIns="0" rIns="0" bIns="0">
            <a:spAutoFit/>
          </a:bodyPr>
          <a:lstStyle>
            <a:lvl1pPr marL="34920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Bulletpoints</a:t>
            </a:r>
            <a:r>
              <a:rPr lang="fr-FR"/>
              <a:t> and/or </a:t>
            </a:r>
            <a:r>
              <a:rPr lang="fr-FR" err="1"/>
              <a:t>Text</a:t>
            </a:r>
            <a:r>
              <a:rPr lang="fr-FR"/>
              <a:t> = Arial 22pt</a:t>
            </a:r>
          </a:p>
        </p:txBody>
      </p:sp>
      <p:sp>
        <p:nvSpPr>
          <p:cNvPr id="28" name="Espace réservé du texte 20">
            <a:extLst>
              <a:ext uri="{FF2B5EF4-FFF2-40B4-BE49-F238E27FC236}">
                <a16:creationId xmlns:a16="http://schemas.microsoft.com/office/drawing/2014/main" id="{7C21395E-C534-6642-A28E-08A0C68DEF35}"/>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lang="fr-FR" sz="1400" b="0" i="0" kern="1200" dirty="0">
                <a:solidFill>
                  <a:schemeClr val="tx1"/>
                </a:solidFill>
                <a:latin typeface="Impact" panose="020B0806030902050204" pitchFamily="34" charset="0"/>
                <a:ea typeface="+mn-ea"/>
                <a:cs typeface="Arial" panose="020B0604020202020204" pitchFamily="34" charset="0"/>
              </a:defRPr>
            </a:lvl1pPr>
          </a:lstStyle>
          <a:p>
            <a:pPr marL="0" lvl="0" indent="0" algn="l" defTabSz="1300277" rtl="0" eaLnBrk="1" latinLnBrk="0" hangingPunct="1">
              <a:lnSpc>
                <a:spcPct val="90000"/>
              </a:lnSpc>
              <a:spcBef>
                <a:spcPts val="1422"/>
              </a:spcBef>
              <a:buFont typeface="Arial" panose="020B0604020202020204" pitchFamily="34" charset="0"/>
              <a:buNone/>
            </a:pPr>
            <a:r>
              <a:rPr lang="fr-FR"/>
              <a:t>DOCUMENT NAME</a:t>
            </a:r>
          </a:p>
        </p:txBody>
      </p:sp>
      <p:sp>
        <p:nvSpPr>
          <p:cNvPr id="30" name="Espace réservé du texte 20">
            <a:extLst>
              <a:ext uri="{FF2B5EF4-FFF2-40B4-BE49-F238E27FC236}">
                <a16:creationId xmlns:a16="http://schemas.microsoft.com/office/drawing/2014/main" id="{9E518D90-D740-924E-8AC4-D544EB19D448}"/>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4" name="Espace réservé du texte 3">
            <a:extLst>
              <a:ext uri="{FF2B5EF4-FFF2-40B4-BE49-F238E27FC236}">
                <a16:creationId xmlns:a16="http://schemas.microsoft.com/office/drawing/2014/main" id="{4D1A77DC-53BD-A445-A509-1A788288E34A}"/>
              </a:ext>
            </a:extLst>
          </p:cNvPr>
          <p:cNvSpPr>
            <a:spLocks noGrp="1"/>
          </p:cNvSpPr>
          <p:nvPr>
            <p:ph type="body" sz="quarter" idx="16" hasCustomPrompt="1"/>
          </p:nvPr>
        </p:nvSpPr>
        <p:spPr>
          <a:xfrm>
            <a:off x="9323912" y="8803286"/>
            <a:ext cx="6737350" cy="307777"/>
          </a:xfrm>
        </p:spPr>
        <p:txBody>
          <a:bodyPr lIns="0" tIns="0" rIns="0" bIns="0">
            <a:spAutoFit/>
          </a:bodyPr>
          <a:lstStyle>
            <a:lvl1pPr marL="0" indent="0">
              <a:lnSpc>
                <a:spcPts val="2400"/>
              </a:lnSpc>
              <a:buNone/>
              <a:defRPr sz="2200" b="0" i="0">
                <a:latin typeface="Impact" panose="020B0806030902050204" pitchFamily="34" charset="0"/>
              </a:defRPr>
            </a:lvl1pPr>
          </a:lstStyle>
          <a:p>
            <a:pPr lvl="0"/>
            <a:r>
              <a:rPr lang="fr-FR"/>
              <a:t>Picture </a:t>
            </a:r>
            <a:r>
              <a:rPr lang="fr-FR" err="1"/>
              <a:t>caption</a:t>
            </a:r>
            <a:r>
              <a:rPr lang="fr-FR"/>
              <a:t> = Impact 22pt</a:t>
            </a:r>
          </a:p>
        </p:txBody>
      </p:sp>
      <p:sp>
        <p:nvSpPr>
          <p:cNvPr id="22" name="Espace réservé pour une image  2">
            <a:extLst>
              <a:ext uri="{FF2B5EF4-FFF2-40B4-BE49-F238E27FC236}">
                <a16:creationId xmlns:a16="http://schemas.microsoft.com/office/drawing/2014/main" id="{D10EA380-48D3-AD4A-8E7C-56EA2016DF7F}"/>
              </a:ext>
            </a:extLst>
          </p:cNvPr>
          <p:cNvSpPr>
            <a:spLocks noGrp="1"/>
          </p:cNvSpPr>
          <p:nvPr>
            <p:ph type="pic" sz="quarter" idx="15" hasCustomPrompt="1"/>
          </p:nvPr>
        </p:nvSpPr>
        <p:spPr>
          <a:xfrm>
            <a:off x="8673036" y="0"/>
            <a:ext cx="8675164" cy="72644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r>
              <a:rPr lang="fr-FR"/>
              <a:t> (</a:t>
            </a:r>
            <a:r>
              <a:rPr lang="fr-FR" err="1"/>
              <a:t>you</a:t>
            </a:r>
            <a:r>
              <a:rPr lang="fr-FR"/>
              <a:t> can </a:t>
            </a:r>
            <a:r>
              <a:rPr lang="fr-FR" err="1"/>
              <a:t>adapt</a:t>
            </a:r>
            <a:r>
              <a:rPr lang="fr-FR"/>
              <a:t> the </a:t>
            </a:r>
            <a:r>
              <a:rPr lang="fr-FR" err="1"/>
              <a:t>picture</a:t>
            </a:r>
            <a:r>
              <a:rPr lang="fr-FR"/>
              <a:t> </a:t>
            </a:r>
            <a:r>
              <a:rPr lang="fr-FR" err="1"/>
              <a:t>height</a:t>
            </a:r>
            <a:r>
              <a:rPr lang="fr-FR"/>
              <a:t> as </a:t>
            </a:r>
            <a:r>
              <a:rPr lang="fr-FR" err="1"/>
              <a:t>you</a:t>
            </a:r>
            <a:r>
              <a:rPr lang="fr-FR"/>
              <a:t> </a:t>
            </a:r>
            <a:r>
              <a:rPr lang="fr-FR" err="1"/>
              <a:t>want</a:t>
            </a:r>
            <a:r>
              <a:rPr lang="fr-FR"/>
              <a:t> but not </a:t>
            </a:r>
            <a:r>
              <a:rPr lang="fr-FR" err="1"/>
              <a:t>its</a:t>
            </a:r>
            <a:r>
              <a:rPr lang="fr-FR"/>
              <a:t> </a:t>
            </a:r>
            <a:r>
              <a:rPr lang="fr-FR" err="1"/>
              <a:t>width</a:t>
            </a:r>
            <a:r>
              <a:rPr lang="fr-FR"/>
              <a:t>)</a:t>
            </a:r>
          </a:p>
        </p:txBody>
      </p:sp>
      <p:sp>
        <p:nvSpPr>
          <p:cNvPr id="10" name="Espace réservé du texte 14">
            <a:extLst>
              <a:ext uri="{FF2B5EF4-FFF2-40B4-BE49-F238E27FC236}">
                <a16:creationId xmlns:a16="http://schemas.microsoft.com/office/drawing/2014/main" id="{CF463DEF-93C3-2D4C-B344-AF9690F43115}"/>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3" name="Slide Number Placeholder 5">
            <a:extLst>
              <a:ext uri="{FF2B5EF4-FFF2-40B4-BE49-F238E27FC236}">
                <a16:creationId xmlns:a16="http://schemas.microsoft.com/office/drawing/2014/main" id="{EE1F9266-6555-C349-9679-A051480B8651}"/>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PP Right Grotesk BE Compact Dar" pitchFamily="2" charset="77"/>
                <a:ea typeface="+mn-ea"/>
                <a:cs typeface="Arial" panose="020B0604020202020204" pitchFamily="34" charset="0"/>
              </a:defRPr>
            </a:lvl1pPr>
          </a:lstStyle>
          <a:p>
            <a:fld id="{0EDF5173-184C-1B4B-8899-5CD0872459C6}" type="slidenum">
              <a:rPr lang="fr-FR" smtClean="0"/>
              <a:pPr/>
              <a:t>‹N°›</a:t>
            </a:fld>
            <a:endParaRPr lang="fr-FR"/>
          </a:p>
        </p:txBody>
      </p:sp>
    </p:spTree>
    <p:extLst>
      <p:ext uri="{BB962C8B-B14F-4D97-AF65-F5344CB8AC3E}">
        <p14:creationId xmlns:p14="http://schemas.microsoft.com/office/powerpoint/2010/main" val="416405246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2 PICS">
    <p:spTree>
      <p:nvGrpSpPr>
        <p:cNvPr id="1" name=""/>
        <p:cNvGrpSpPr/>
        <p:nvPr/>
      </p:nvGrpSpPr>
      <p:grpSpPr>
        <a:xfrm>
          <a:off x="0" y="0"/>
          <a:ext cx="0" cy="0"/>
          <a:chOff x="0" y="0"/>
          <a:chExt cx="0" cy="0"/>
        </a:xfrm>
      </p:grpSpPr>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9323912" y="5561582"/>
            <a:ext cx="7372349" cy="307777"/>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r>
              <a:rPr lang="fr-FR" err="1"/>
              <a:t>Bulletpoint</a:t>
            </a:r>
            <a:r>
              <a:rPr lang="fr-FR"/>
              <a:t> and/or = Arial 22pt</a:t>
            </a:r>
          </a:p>
        </p:txBody>
      </p:sp>
      <p:sp>
        <p:nvSpPr>
          <p:cNvPr id="22" name="Espace réservé du texte 16">
            <a:extLst>
              <a:ext uri="{FF2B5EF4-FFF2-40B4-BE49-F238E27FC236}">
                <a16:creationId xmlns:a16="http://schemas.microsoft.com/office/drawing/2014/main" id="{56ED4770-D34D-DC4A-9DC5-3D5714511791}"/>
              </a:ext>
            </a:extLst>
          </p:cNvPr>
          <p:cNvSpPr>
            <a:spLocks noGrp="1"/>
          </p:cNvSpPr>
          <p:nvPr>
            <p:ph type="body" sz="quarter" idx="16" hasCustomPrompt="1"/>
          </p:nvPr>
        </p:nvSpPr>
        <p:spPr>
          <a:xfrm>
            <a:off x="648748" y="1599754"/>
            <a:ext cx="7372349" cy="307777"/>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r>
              <a:rPr lang="fr-FR" err="1"/>
              <a:t>Bulletpoint</a:t>
            </a:r>
            <a:r>
              <a:rPr lang="fr-FR"/>
              <a:t> and/or = Arial 22pt</a:t>
            </a:r>
          </a:p>
        </p:txBody>
      </p:sp>
      <p:sp>
        <p:nvSpPr>
          <p:cNvPr id="24" name="Espace réservé pour une image  2">
            <a:extLst>
              <a:ext uri="{FF2B5EF4-FFF2-40B4-BE49-F238E27FC236}">
                <a16:creationId xmlns:a16="http://schemas.microsoft.com/office/drawing/2014/main" id="{94CAD2F5-CD13-3240-8889-4CDC09130CC3}"/>
              </a:ext>
            </a:extLst>
          </p:cNvPr>
          <p:cNvSpPr>
            <a:spLocks noGrp="1"/>
          </p:cNvSpPr>
          <p:nvPr>
            <p:ph type="pic" sz="quarter" idx="17" hasCustomPrompt="1"/>
          </p:nvPr>
        </p:nvSpPr>
        <p:spPr>
          <a:xfrm>
            <a:off x="0" y="487688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5" name="Espace réservé pour une image  2">
            <a:extLst>
              <a:ext uri="{FF2B5EF4-FFF2-40B4-BE49-F238E27FC236}">
                <a16:creationId xmlns:a16="http://schemas.microsoft.com/office/drawing/2014/main" id="{C5D0D223-B2A4-0E41-855C-4E21B95ACB6D}"/>
              </a:ext>
            </a:extLst>
          </p:cNvPr>
          <p:cNvSpPr>
            <a:spLocks noGrp="1"/>
          </p:cNvSpPr>
          <p:nvPr>
            <p:ph type="pic" sz="quarter" idx="15" hasCustomPrompt="1"/>
          </p:nvPr>
        </p:nvSpPr>
        <p:spPr>
          <a:xfrm>
            <a:off x="8674100" y="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8" name="Espace réservé du texte 14">
            <a:extLst>
              <a:ext uri="{FF2B5EF4-FFF2-40B4-BE49-F238E27FC236}">
                <a16:creationId xmlns:a16="http://schemas.microsoft.com/office/drawing/2014/main" id="{1B9A76E7-37BF-344C-BBE2-2923EA8E01EA}"/>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9" name="Slide Number Placeholder 5">
            <a:extLst>
              <a:ext uri="{FF2B5EF4-FFF2-40B4-BE49-F238E27FC236}">
                <a16:creationId xmlns:a16="http://schemas.microsoft.com/office/drawing/2014/main" id="{333A503A-CEAC-2142-A06E-DEEC9D70D619}"/>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PP Right Grotesk BE Compact Dar" pitchFamily="2" charset="77"/>
                <a:ea typeface="+mn-ea"/>
                <a:cs typeface="Arial" panose="020B0604020202020204" pitchFamily="34" charset="0"/>
              </a:defRPr>
            </a:lvl1pPr>
          </a:lstStyle>
          <a:p>
            <a:fld id="{0EDF5173-184C-1B4B-8899-5CD0872459C6}" type="slidenum">
              <a:rPr lang="fr-FR" smtClean="0"/>
              <a:pPr/>
              <a:t>‹N°›</a:t>
            </a:fld>
            <a:endParaRPr lang="fr-FR"/>
          </a:p>
        </p:txBody>
      </p:sp>
    </p:spTree>
    <p:extLst>
      <p:ext uri="{BB962C8B-B14F-4D97-AF65-F5344CB8AC3E}">
        <p14:creationId xmlns:p14="http://schemas.microsoft.com/office/powerpoint/2010/main" val="2149820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4" name="Rectangle 13">
            <a:extLst>
              <a:ext uri="{FF2B5EF4-FFF2-40B4-BE49-F238E27FC236}">
                <a16:creationId xmlns:a16="http://schemas.microsoft.com/office/drawing/2014/main" id="{F6730B7C-DBBC-A645-9D51-5850A5054F4D}"/>
              </a:ext>
            </a:extLst>
          </p:cNvPr>
          <p:cNvSpPr/>
          <p:nvPr userDrawn="1"/>
        </p:nvSpPr>
        <p:spPr>
          <a:xfrm>
            <a:off x="8674100" y="0"/>
            <a:ext cx="8674100" cy="9752013"/>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7" name="Espace réservé du texte 20">
            <a:extLst>
              <a:ext uri="{FF2B5EF4-FFF2-40B4-BE49-F238E27FC236}">
                <a16:creationId xmlns:a16="http://schemas.microsoft.com/office/drawing/2014/main" id="{B7839F73-A884-7944-9BE3-93C2FC303EB2}"/>
              </a:ext>
            </a:extLst>
          </p:cNvPr>
          <p:cNvSpPr>
            <a:spLocks noGrp="1"/>
          </p:cNvSpPr>
          <p:nvPr>
            <p:ph type="body" sz="quarter" idx="12" hasCustomPrompt="1"/>
          </p:nvPr>
        </p:nvSpPr>
        <p:spPr>
          <a:xfrm>
            <a:off x="650875" y="650876"/>
            <a:ext cx="2295526" cy="166199"/>
          </a:xfrm>
        </p:spPr>
        <p:txBody>
          <a:bodyPr lIns="0" tIns="0" rIns="0" bIns="0">
            <a:spAutoFit/>
          </a:bodyPr>
          <a:lstStyle>
            <a:lvl1pPr marL="0" indent="0">
              <a:buNone/>
              <a:defRPr sz="1200" b="0" i="0">
                <a:latin typeface="Impact" panose="020B0806030902050204" pitchFamily="34" charset="0"/>
                <a:cs typeface="Arial" panose="020B0604020202020204" pitchFamily="34" charset="0"/>
              </a:defRPr>
            </a:lvl1pPr>
          </a:lstStyle>
          <a:p>
            <a:pPr lvl="0"/>
            <a:r>
              <a:rPr lang="fr-FR"/>
              <a:t>CONTACT</a:t>
            </a:r>
          </a:p>
        </p:txBody>
      </p:sp>
      <p:sp>
        <p:nvSpPr>
          <p:cNvPr id="8" name="Espace réservé du texte 16">
            <a:extLst>
              <a:ext uri="{FF2B5EF4-FFF2-40B4-BE49-F238E27FC236}">
                <a16:creationId xmlns:a16="http://schemas.microsoft.com/office/drawing/2014/main" id="{B4F96073-D3BB-8E4F-8087-F387E5B339E8}"/>
              </a:ext>
            </a:extLst>
          </p:cNvPr>
          <p:cNvSpPr>
            <a:spLocks noGrp="1"/>
          </p:cNvSpPr>
          <p:nvPr>
            <p:ph type="body" sz="quarter" idx="16" hasCustomPrompt="1"/>
          </p:nvPr>
        </p:nvSpPr>
        <p:spPr>
          <a:xfrm>
            <a:off x="648748" y="1547703"/>
            <a:ext cx="7372349" cy="1231106"/>
          </a:xfrm>
        </p:spPr>
        <p:txBody>
          <a:bodyPr lIns="0" tIns="0" rIns="0" bIns="0">
            <a:spAutoFit/>
          </a:bodyPr>
          <a:lstStyle>
            <a:lvl1pPr marL="0" indent="0">
              <a:lnSpc>
                <a:spcPts val="2400"/>
              </a:lnSpc>
              <a:spcBef>
                <a:spcPts val="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a:t>Name = Arial Bold 22pt / </a:t>
            </a:r>
            <a:r>
              <a:rPr lang="fr-FR" err="1"/>
              <a:t>Title</a:t>
            </a:r>
            <a:r>
              <a:rPr lang="fr-FR"/>
              <a:t> = Arial </a:t>
            </a:r>
            <a:r>
              <a:rPr lang="fr-FR" err="1"/>
              <a:t>italic</a:t>
            </a:r>
            <a:r>
              <a:rPr lang="fr-FR"/>
              <a:t> 22pt / Email, Phone </a:t>
            </a:r>
            <a:r>
              <a:rPr lang="fr-FR" err="1"/>
              <a:t>numbers</a:t>
            </a:r>
            <a:r>
              <a:rPr lang="fr-FR"/>
              <a:t> and </a:t>
            </a:r>
            <a:r>
              <a:rPr lang="fr-FR" err="1"/>
              <a:t>address</a:t>
            </a:r>
            <a:r>
              <a:rPr lang="fr-FR"/>
              <a:t> = Arial 22pt =&gt; </a:t>
            </a:r>
            <a:r>
              <a:rPr lang="fr-FR" err="1"/>
              <a:t>Please</a:t>
            </a:r>
            <a:r>
              <a:rPr lang="fr-FR"/>
              <a:t> follow the </a:t>
            </a:r>
            <a:r>
              <a:rPr lang="fr-FR" err="1"/>
              <a:t>provided</a:t>
            </a:r>
            <a:r>
              <a:rPr lang="fr-FR"/>
              <a:t> </a:t>
            </a:r>
            <a:r>
              <a:rPr lang="fr-FR" err="1"/>
              <a:t>example</a:t>
            </a:r>
            <a:r>
              <a:rPr lang="fr-FR"/>
              <a:t> </a:t>
            </a:r>
            <a:r>
              <a:rPr lang="fr-FR" err="1"/>
              <a:t>layout</a:t>
            </a:r>
            <a:endParaRPr lang="fr-FR"/>
          </a:p>
          <a:p>
            <a:pPr lvl="0"/>
            <a:endParaRPr lang="fr-FR"/>
          </a:p>
        </p:txBody>
      </p:sp>
      <p:pic>
        <p:nvPicPr>
          <p:cNvPr id="9" name="Image 8">
            <a:extLst>
              <a:ext uri="{FF2B5EF4-FFF2-40B4-BE49-F238E27FC236}">
                <a16:creationId xmlns:a16="http://schemas.microsoft.com/office/drawing/2014/main" id="{7B229C09-CFCB-3C42-9460-81AFBF30C3E3}"/>
              </a:ext>
            </a:extLst>
          </p:cNvPr>
          <p:cNvPicPr>
            <a:picLocks noChangeAspect="1"/>
          </p:cNvPicPr>
          <p:nvPr userDrawn="1"/>
        </p:nvPicPr>
        <p:blipFill>
          <a:blip r:embed="rId2"/>
          <a:stretch>
            <a:fillRect/>
          </a:stretch>
        </p:blipFill>
        <p:spPr>
          <a:xfrm>
            <a:off x="183442" y="7201807"/>
            <a:ext cx="3495179" cy="2392804"/>
          </a:xfrm>
          <a:prstGeom prst="rect">
            <a:avLst/>
          </a:prstGeom>
        </p:spPr>
      </p:pic>
    </p:spTree>
    <p:extLst>
      <p:ext uri="{BB962C8B-B14F-4D97-AF65-F5344CB8AC3E}">
        <p14:creationId xmlns:p14="http://schemas.microsoft.com/office/powerpoint/2010/main" val="77426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72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_LOGO2">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30058550-9F49-0DAA-69B2-D88155D71394}"/>
              </a:ext>
            </a:extLst>
          </p:cNvPr>
          <p:cNvPicPr>
            <a:picLocks noChangeAspect="1"/>
          </p:cNvPicPr>
          <p:nvPr userDrawn="1"/>
        </p:nvPicPr>
        <p:blipFill>
          <a:blip r:embed="rId2"/>
          <a:stretch>
            <a:fillRect/>
          </a:stretch>
        </p:blipFill>
        <p:spPr>
          <a:xfrm>
            <a:off x="5023908" y="2377080"/>
            <a:ext cx="7300383" cy="4997852"/>
          </a:xfrm>
          <a:prstGeom prst="rect">
            <a:avLst/>
          </a:prstGeom>
        </p:spPr>
      </p:pic>
    </p:spTree>
    <p:extLst>
      <p:ext uri="{BB962C8B-B14F-4D97-AF65-F5344CB8AC3E}">
        <p14:creationId xmlns:p14="http://schemas.microsoft.com/office/powerpoint/2010/main" val="402038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solidFill>
                <a:srgbClr val="EF4651"/>
              </a:solidFill>
            </a:endParaRPr>
          </a:p>
        </p:txBody>
      </p:sp>
      <p:sp>
        <p:nvSpPr>
          <p:cNvPr id="15" name="Espace réservé du texte 14">
            <a:extLst>
              <a:ext uri="{FF2B5EF4-FFF2-40B4-BE49-F238E27FC236}">
                <a16:creationId xmlns:a16="http://schemas.microsoft.com/office/drawing/2014/main" id="{4A797E2C-1F9F-2D40-8E49-EEDAF0F3432F}"/>
              </a:ext>
            </a:extLst>
          </p:cNvPr>
          <p:cNvSpPr>
            <a:spLocks noGrp="1"/>
          </p:cNvSpPr>
          <p:nvPr>
            <p:ph type="body" sz="quarter" idx="10" hasCustomPrompt="1"/>
          </p:nvPr>
        </p:nvSpPr>
        <p:spPr>
          <a:xfrm>
            <a:off x="650558" y="5319981"/>
            <a:ext cx="4492913" cy="332399"/>
          </a:xfrm>
        </p:spPr>
        <p:txBody>
          <a:bodyPr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p>
        </p:txBody>
      </p:sp>
      <p:sp>
        <p:nvSpPr>
          <p:cNvPr id="10" name="Espace réservé du texte 14">
            <a:extLst>
              <a:ext uri="{FF2B5EF4-FFF2-40B4-BE49-F238E27FC236}">
                <a16:creationId xmlns:a16="http://schemas.microsoft.com/office/drawing/2014/main" id="{51FE8DDB-0B6C-DC46-802E-47D216A46945}"/>
              </a:ext>
            </a:extLst>
          </p:cNvPr>
          <p:cNvSpPr>
            <a:spLocks noGrp="1"/>
          </p:cNvSpPr>
          <p:nvPr>
            <p:ph type="body" sz="quarter" idx="11" hasCustomPrompt="1"/>
          </p:nvPr>
        </p:nvSpPr>
        <p:spPr>
          <a:xfrm>
            <a:off x="12204731" y="5319981"/>
            <a:ext cx="4492913" cy="332399"/>
          </a:xfrm>
        </p:spPr>
        <p:txBody>
          <a:bodyPr lIns="0" tIns="0" rIns="0" bIns="0">
            <a:spAutoFit/>
          </a:bodyPr>
          <a:lstStyle>
            <a:lvl1pPr marL="0" indent="0" algn="r">
              <a:buNone/>
              <a:defRPr sz="2400" b="0" i="0">
                <a:latin typeface="Impact" panose="020B0806030902050204" pitchFamily="34" charset="0"/>
              </a:defRPr>
            </a:lvl1pPr>
          </a:lstStyle>
          <a:p>
            <a:pPr lvl="0"/>
            <a:r>
              <a:rPr lang="fr-FR"/>
              <a:t>DD.MM.YY</a:t>
            </a:r>
          </a:p>
        </p:txBody>
      </p:sp>
      <p:pic>
        <p:nvPicPr>
          <p:cNvPr id="3" name="Image 2">
            <a:extLst>
              <a:ext uri="{FF2B5EF4-FFF2-40B4-BE49-F238E27FC236}">
                <a16:creationId xmlns:a16="http://schemas.microsoft.com/office/drawing/2014/main" id="{E71FAF62-296F-3D46-8A8C-ED1DA7714242}"/>
              </a:ext>
            </a:extLst>
          </p:cNvPr>
          <p:cNvPicPr>
            <a:picLocks noChangeAspect="1"/>
          </p:cNvPicPr>
          <p:nvPr userDrawn="1"/>
        </p:nvPicPr>
        <p:blipFill>
          <a:blip r:embed="rId2"/>
          <a:stretch>
            <a:fillRect/>
          </a:stretch>
        </p:blipFill>
        <p:spPr>
          <a:xfrm>
            <a:off x="15261004" y="7229400"/>
            <a:ext cx="1770335" cy="2375468"/>
          </a:xfrm>
          <a:prstGeom prst="rect">
            <a:avLst/>
          </a:prstGeom>
        </p:spPr>
      </p:pic>
      <p:pic>
        <p:nvPicPr>
          <p:cNvPr id="5" name="Image 4">
            <a:extLst>
              <a:ext uri="{FF2B5EF4-FFF2-40B4-BE49-F238E27FC236}">
                <a16:creationId xmlns:a16="http://schemas.microsoft.com/office/drawing/2014/main" id="{4E9C072F-AECF-0D45-B73F-9C573D8BC5DB}"/>
              </a:ext>
            </a:extLst>
          </p:cNvPr>
          <p:cNvPicPr>
            <a:picLocks noChangeAspect="1"/>
          </p:cNvPicPr>
          <p:nvPr userDrawn="1"/>
        </p:nvPicPr>
        <p:blipFill>
          <a:blip r:embed="rId3"/>
          <a:stretch>
            <a:fillRect/>
          </a:stretch>
        </p:blipFill>
        <p:spPr>
          <a:xfrm>
            <a:off x="285331" y="6921686"/>
            <a:ext cx="2113643" cy="2746247"/>
          </a:xfrm>
          <a:prstGeom prst="rect">
            <a:avLst/>
          </a:prstGeom>
        </p:spPr>
      </p:pic>
      <p:sp>
        <p:nvSpPr>
          <p:cNvPr id="9" name="Rectangle 8">
            <a:extLst>
              <a:ext uri="{FF2B5EF4-FFF2-40B4-BE49-F238E27FC236}">
                <a16:creationId xmlns:a16="http://schemas.microsoft.com/office/drawing/2014/main" id="{6CE50567-7E19-F445-A328-9DF6EAD4CCBA}"/>
              </a:ext>
            </a:extLst>
          </p:cNvPr>
          <p:cNvSpPr/>
          <p:nvPr userDrawn="1"/>
        </p:nvSpPr>
        <p:spPr>
          <a:xfrm>
            <a:off x="8674100" y="0"/>
            <a:ext cx="8674100" cy="4876007"/>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2" name="Titre 1">
            <a:extLst>
              <a:ext uri="{FF2B5EF4-FFF2-40B4-BE49-F238E27FC236}">
                <a16:creationId xmlns:a16="http://schemas.microsoft.com/office/drawing/2014/main" id="{43B29454-B476-8542-978A-C647D4BE9F78}"/>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b="0"/>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306029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5" name="Espace réservé du texte 14">
            <a:extLst>
              <a:ext uri="{FF2B5EF4-FFF2-40B4-BE49-F238E27FC236}">
                <a16:creationId xmlns:a16="http://schemas.microsoft.com/office/drawing/2014/main" id="{4A797E2C-1F9F-2D40-8E49-EEDAF0F3432F}"/>
              </a:ext>
            </a:extLst>
          </p:cNvPr>
          <p:cNvSpPr>
            <a:spLocks noGrp="1"/>
          </p:cNvSpPr>
          <p:nvPr>
            <p:ph type="body" sz="quarter" idx="10" hasCustomPrompt="1"/>
          </p:nvPr>
        </p:nvSpPr>
        <p:spPr>
          <a:xfrm>
            <a:off x="650558" y="5319981"/>
            <a:ext cx="4492913" cy="332399"/>
          </a:xfrm>
        </p:spPr>
        <p:txBody>
          <a:bodyPr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p>
        </p:txBody>
      </p:sp>
      <p:sp>
        <p:nvSpPr>
          <p:cNvPr id="10" name="Espace réservé du texte 14">
            <a:extLst>
              <a:ext uri="{FF2B5EF4-FFF2-40B4-BE49-F238E27FC236}">
                <a16:creationId xmlns:a16="http://schemas.microsoft.com/office/drawing/2014/main" id="{51FE8DDB-0B6C-DC46-802E-47D216A46945}"/>
              </a:ext>
            </a:extLst>
          </p:cNvPr>
          <p:cNvSpPr>
            <a:spLocks noGrp="1"/>
          </p:cNvSpPr>
          <p:nvPr>
            <p:ph type="body" sz="quarter" idx="11" hasCustomPrompt="1"/>
          </p:nvPr>
        </p:nvSpPr>
        <p:spPr>
          <a:xfrm>
            <a:off x="12204731" y="5319981"/>
            <a:ext cx="4492913" cy="332399"/>
          </a:xfrm>
        </p:spPr>
        <p:txBody>
          <a:bodyPr lIns="0" tIns="0" rIns="0" bIns="0">
            <a:spAutoFit/>
          </a:bodyPr>
          <a:lstStyle>
            <a:lvl1pPr marL="0" indent="0" algn="r">
              <a:buNone/>
              <a:defRPr sz="2400" b="0" i="0">
                <a:latin typeface="Impact" panose="020B0806030902050204" pitchFamily="34" charset="0"/>
              </a:defRPr>
            </a:lvl1pPr>
          </a:lstStyle>
          <a:p>
            <a:pPr lvl="0"/>
            <a:r>
              <a:rPr lang="fr-FR"/>
              <a:t>DD.MM.YY</a:t>
            </a:r>
          </a:p>
        </p:txBody>
      </p:sp>
      <p:sp>
        <p:nvSpPr>
          <p:cNvPr id="17" name="Espace réservé pour une image  2">
            <a:extLst>
              <a:ext uri="{FF2B5EF4-FFF2-40B4-BE49-F238E27FC236}">
                <a16:creationId xmlns:a16="http://schemas.microsoft.com/office/drawing/2014/main" id="{899C08A1-85AF-724B-A7D9-BE8EB4081AEB}"/>
              </a:ext>
            </a:extLst>
          </p:cNvPr>
          <p:cNvSpPr>
            <a:spLocks noGrp="1"/>
          </p:cNvSpPr>
          <p:nvPr>
            <p:ph type="pic" sz="quarter" idx="12" hasCustomPrompt="1"/>
          </p:nvPr>
        </p:nvSpPr>
        <p:spPr>
          <a:xfrm>
            <a:off x="8674100" y="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picture</a:t>
            </a:r>
            <a:r>
              <a:rPr lang="fr-FR"/>
              <a:t> </a:t>
            </a:r>
            <a:r>
              <a:rPr lang="fr-FR" err="1"/>
              <a:t>here</a:t>
            </a:r>
            <a:endParaRPr lang="fr-FR"/>
          </a:p>
        </p:txBody>
      </p:sp>
      <p:pic>
        <p:nvPicPr>
          <p:cNvPr id="3" name="Image 2">
            <a:extLst>
              <a:ext uri="{FF2B5EF4-FFF2-40B4-BE49-F238E27FC236}">
                <a16:creationId xmlns:a16="http://schemas.microsoft.com/office/drawing/2014/main" id="{E71FAF62-296F-3D46-8A8C-ED1DA7714242}"/>
              </a:ext>
            </a:extLst>
          </p:cNvPr>
          <p:cNvPicPr>
            <a:picLocks noChangeAspect="1"/>
          </p:cNvPicPr>
          <p:nvPr userDrawn="1"/>
        </p:nvPicPr>
        <p:blipFill>
          <a:blip r:embed="rId2"/>
          <a:stretch>
            <a:fillRect/>
          </a:stretch>
        </p:blipFill>
        <p:spPr>
          <a:xfrm>
            <a:off x="15261004" y="7229400"/>
            <a:ext cx="1770335" cy="2375468"/>
          </a:xfrm>
          <a:prstGeom prst="rect">
            <a:avLst/>
          </a:prstGeom>
        </p:spPr>
      </p:pic>
      <p:pic>
        <p:nvPicPr>
          <p:cNvPr id="5" name="Image 4">
            <a:extLst>
              <a:ext uri="{FF2B5EF4-FFF2-40B4-BE49-F238E27FC236}">
                <a16:creationId xmlns:a16="http://schemas.microsoft.com/office/drawing/2014/main" id="{4E9C072F-AECF-0D45-B73F-9C573D8BC5DB}"/>
              </a:ext>
            </a:extLst>
          </p:cNvPr>
          <p:cNvPicPr>
            <a:picLocks noChangeAspect="1"/>
          </p:cNvPicPr>
          <p:nvPr userDrawn="1"/>
        </p:nvPicPr>
        <p:blipFill>
          <a:blip r:embed="rId3"/>
          <a:stretch>
            <a:fillRect/>
          </a:stretch>
        </p:blipFill>
        <p:spPr>
          <a:xfrm>
            <a:off x="285331" y="6921686"/>
            <a:ext cx="2113643" cy="2746247"/>
          </a:xfrm>
          <a:prstGeom prst="rect">
            <a:avLst/>
          </a:prstGeom>
        </p:spPr>
      </p:pic>
      <p:sp>
        <p:nvSpPr>
          <p:cNvPr id="11" name="Titre 1">
            <a:extLst>
              <a:ext uri="{FF2B5EF4-FFF2-40B4-BE49-F238E27FC236}">
                <a16:creationId xmlns:a16="http://schemas.microsoft.com/office/drawing/2014/main" id="{6027470C-EE89-1643-9FC6-82B1FD02CEA3}"/>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284149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5" name="Espace réservé du texte 14">
            <a:extLst>
              <a:ext uri="{FF2B5EF4-FFF2-40B4-BE49-F238E27FC236}">
                <a16:creationId xmlns:a16="http://schemas.microsoft.com/office/drawing/2014/main" id="{4A797E2C-1F9F-2D40-8E49-EEDAF0F3432F}"/>
              </a:ext>
            </a:extLst>
          </p:cNvPr>
          <p:cNvSpPr>
            <a:spLocks noGrp="1"/>
          </p:cNvSpPr>
          <p:nvPr>
            <p:ph type="body" sz="quarter" idx="10" hasCustomPrompt="1"/>
          </p:nvPr>
        </p:nvSpPr>
        <p:spPr>
          <a:xfrm>
            <a:off x="650558" y="5319981"/>
            <a:ext cx="3714695" cy="332399"/>
          </a:xfrm>
        </p:spPr>
        <p:txBody>
          <a:bodyPr wrap="square"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p>
        </p:txBody>
      </p:sp>
      <p:sp>
        <p:nvSpPr>
          <p:cNvPr id="10" name="Espace réservé du texte 14">
            <a:extLst>
              <a:ext uri="{FF2B5EF4-FFF2-40B4-BE49-F238E27FC236}">
                <a16:creationId xmlns:a16="http://schemas.microsoft.com/office/drawing/2014/main" id="{51FE8DDB-0B6C-DC46-802E-47D216A46945}"/>
              </a:ext>
            </a:extLst>
          </p:cNvPr>
          <p:cNvSpPr>
            <a:spLocks noGrp="1"/>
          </p:cNvSpPr>
          <p:nvPr>
            <p:ph type="body" sz="quarter" idx="11" hasCustomPrompt="1"/>
          </p:nvPr>
        </p:nvSpPr>
        <p:spPr>
          <a:xfrm>
            <a:off x="5211763" y="5319981"/>
            <a:ext cx="2811620" cy="332399"/>
          </a:xfrm>
        </p:spPr>
        <p:txBody>
          <a:bodyPr wrap="square" lIns="0" tIns="0" rIns="0" bIns="0">
            <a:spAutoFit/>
          </a:bodyPr>
          <a:lstStyle>
            <a:lvl1pPr marL="0" indent="0" algn="r">
              <a:buNone/>
              <a:defRPr sz="2400" b="0" i="0">
                <a:latin typeface="Impact" panose="020B0806030902050204" pitchFamily="34" charset="0"/>
              </a:defRPr>
            </a:lvl1pPr>
          </a:lstStyle>
          <a:p>
            <a:pPr lvl="0"/>
            <a:r>
              <a:rPr lang="fr-FR"/>
              <a:t>DD.MM.YY</a:t>
            </a:r>
          </a:p>
        </p:txBody>
      </p:sp>
      <p:sp>
        <p:nvSpPr>
          <p:cNvPr id="12" name="Espace réservé pour une image  2">
            <a:extLst>
              <a:ext uri="{FF2B5EF4-FFF2-40B4-BE49-F238E27FC236}">
                <a16:creationId xmlns:a16="http://schemas.microsoft.com/office/drawing/2014/main" id="{41EEDE2E-6266-304B-8DE6-779503C099F0}"/>
              </a:ext>
            </a:extLst>
          </p:cNvPr>
          <p:cNvSpPr>
            <a:spLocks noGrp="1"/>
          </p:cNvSpPr>
          <p:nvPr>
            <p:ph type="pic" sz="quarter" idx="12" hasCustomPrompt="1"/>
          </p:nvPr>
        </p:nvSpPr>
        <p:spPr>
          <a:xfrm>
            <a:off x="8674100" y="-1"/>
            <a:ext cx="8674100" cy="9752013"/>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picture</a:t>
            </a:r>
            <a:r>
              <a:rPr lang="fr-FR"/>
              <a:t> </a:t>
            </a:r>
            <a:r>
              <a:rPr lang="fr-FR" err="1"/>
              <a:t>here</a:t>
            </a:r>
            <a:endParaRPr lang="fr-FR"/>
          </a:p>
        </p:txBody>
      </p:sp>
      <p:pic>
        <p:nvPicPr>
          <p:cNvPr id="7" name="Image 6">
            <a:extLst>
              <a:ext uri="{FF2B5EF4-FFF2-40B4-BE49-F238E27FC236}">
                <a16:creationId xmlns:a16="http://schemas.microsoft.com/office/drawing/2014/main" id="{B367929C-FAC8-614C-8316-1DAABC98F838}"/>
              </a:ext>
            </a:extLst>
          </p:cNvPr>
          <p:cNvPicPr>
            <a:picLocks noChangeAspect="1"/>
          </p:cNvPicPr>
          <p:nvPr userDrawn="1"/>
        </p:nvPicPr>
        <p:blipFill>
          <a:blip r:embed="rId2"/>
          <a:stretch>
            <a:fillRect/>
          </a:stretch>
        </p:blipFill>
        <p:spPr>
          <a:xfrm>
            <a:off x="6571190" y="7229400"/>
            <a:ext cx="1770335" cy="2375468"/>
          </a:xfrm>
          <a:prstGeom prst="rect">
            <a:avLst/>
          </a:prstGeom>
        </p:spPr>
      </p:pic>
      <p:pic>
        <p:nvPicPr>
          <p:cNvPr id="8" name="Image 7">
            <a:extLst>
              <a:ext uri="{FF2B5EF4-FFF2-40B4-BE49-F238E27FC236}">
                <a16:creationId xmlns:a16="http://schemas.microsoft.com/office/drawing/2014/main" id="{ED6A7473-339B-3944-B742-A2BD7343B489}"/>
              </a:ext>
            </a:extLst>
          </p:cNvPr>
          <p:cNvPicPr>
            <a:picLocks noChangeAspect="1"/>
          </p:cNvPicPr>
          <p:nvPr userDrawn="1"/>
        </p:nvPicPr>
        <p:blipFill>
          <a:blip r:embed="rId3"/>
          <a:stretch>
            <a:fillRect/>
          </a:stretch>
        </p:blipFill>
        <p:spPr>
          <a:xfrm>
            <a:off x="285331" y="6921686"/>
            <a:ext cx="2113643" cy="2746247"/>
          </a:xfrm>
          <a:prstGeom prst="rect">
            <a:avLst/>
          </a:prstGeom>
        </p:spPr>
      </p:pic>
      <p:sp>
        <p:nvSpPr>
          <p:cNvPr id="9" name="Titre 1">
            <a:extLst>
              <a:ext uri="{FF2B5EF4-FFF2-40B4-BE49-F238E27FC236}">
                <a16:creationId xmlns:a16="http://schemas.microsoft.com/office/drawing/2014/main" id="{421918C7-91AF-EE4E-A3BA-4AD020B8D314}"/>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115413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2" name="Espace réservé pour une image  2">
            <a:extLst>
              <a:ext uri="{FF2B5EF4-FFF2-40B4-BE49-F238E27FC236}">
                <a16:creationId xmlns:a16="http://schemas.microsoft.com/office/drawing/2014/main" id="{41EEDE2E-6266-304B-8DE6-779503C099F0}"/>
              </a:ext>
            </a:extLst>
          </p:cNvPr>
          <p:cNvSpPr>
            <a:spLocks noGrp="1"/>
          </p:cNvSpPr>
          <p:nvPr>
            <p:ph type="pic" sz="quarter" idx="12" hasCustomPrompt="1"/>
          </p:nvPr>
        </p:nvSpPr>
        <p:spPr>
          <a:xfrm>
            <a:off x="8674100" y="-1"/>
            <a:ext cx="8674100" cy="9752013"/>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7" name="Espace réservé du texte 20">
            <a:extLst>
              <a:ext uri="{FF2B5EF4-FFF2-40B4-BE49-F238E27FC236}">
                <a16:creationId xmlns:a16="http://schemas.microsoft.com/office/drawing/2014/main" id="{AB06F599-FF35-B34E-B897-27B9F04BEF01}"/>
              </a:ext>
            </a:extLst>
          </p:cNvPr>
          <p:cNvSpPr>
            <a:spLocks noGrp="1"/>
          </p:cNvSpPr>
          <p:nvPr>
            <p:ph type="body" sz="quarter" idx="14"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9" name="Espace réservé du texte 20">
            <a:extLst>
              <a:ext uri="{FF2B5EF4-FFF2-40B4-BE49-F238E27FC236}">
                <a16:creationId xmlns:a16="http://schemas.microsoft.com/office/drawing/2014/main" id="{DA3C5954-B052-8845-9987-2EFEFE131D34}"/>
              </a:ext>
            </a:extLst>
          </p:cNvPr>
          <p:cNvSpPr>
            <a:spLocks noGrp="1"/>
          </p:cNvSpPr>
          <p:nvPr>
            <p:ph type="body" sz="quarter" idx="16"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10" name="Espace réservé du texte 2">
            <a:extLst>
              <a:ext uri="{FF2B5EF4-FFF2-40B4-BE49-F238E27FC236}">
                <a16:creationId xmlns:a16="http://schemas.microsoft.com/office/drawing/2014/main" id="{03D68211-92FC-8449-9E82-9C89CCCB8857}"/>
              </a:ext>
            </a:extLst>
          </p:cNvPr>
          <p:cNvSpPr>
            <a:spLocks noGrp="1"/>
          </p:cNvSpPr>
          <p:nvPr>
            <p:ph type="body" sz="quarter" idx="17" hasCustomPrompt="1"/>
          </p:nvPr>
        </p:nvSpPr>
        <p:spPr>
          <a:xfrm>
            <a:off x="650874" y="5526880"/>
            <a:ext cx="7372667" cy="746358"/>
          </a:xfrm>
        </p:spPr>
        <p:txBody>
          <a:bodyPr>
            <a:spAutoFit/>
          </a:bodyPr>
          <a:lstStyle>
            <a:lvl1pPr>
              <a:lnSpc>
                <a:spcPts val="2400"/>
              </a:lnSpc>
              <a:spcBef>
                <a:spcPts val="300"/>
              </a:spcBef>
              <a:defRPr sz="2200"/>
            </a:lvl1pPr>
            <a:lvl2pPr>
              <a:lnSpc>
                <a:spcPts val="2400"/>
              </a:lnSpc>
              <a:spcBef>
                <a:spcPts val="300"/>
              </a:spcBef>
              <a:defRPr sz="2200"/>
            </a:lvl2pPr>
          </a:lstStyle>
          <a:p>
            <a:pPr lvl="0"/>
            <a:r>
              <a:rPr lang="fr-FR" err="1"/>
              <a:t>Bulletpoint</a:t>
            </a:r>
            <a:r>
              <a:rPr lang="fr-FR"/>
              <a:t> and/or </a:t>
            </a:r>
            <a:r>
              <a:rPr lang="fr-FR" err="1"/>
              <a:t>Text</a:t>
            </a:r>
            <a:r>
              <a:rPr lang="fr-FR"/>
              <a:t> = Arial 22pt</a:t>
            </a:r>
          </a:p>
          <a:p>
            <a:pPr lvl="1"/>
            <a:r>
              <a:rPr lang="fr-FR"/>
              <a:t>Deuxième niveau</a:t>
            </a:r>
          </a:p>
        </p:txBody>
      </p:sp>
      <p:sp>
        <p:nvSpPr>
          <p:cNvPr id="14" name="Titre 1">
            <a:extLst>
              <a:ext uri="{FF2B5EF4-FFF2-40B4-BE49-F238E27FC236}">
                <a16:creationId xmlns:a16="http://schemas.microsoft.com/office/drawing/2014/main" id="{C3832FB8-7BF9-8440-9473-ED4977B967E1}"/>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310586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830805-D1BF-D742-B0FE-5251E04240D8}"/>
              </a:ext>
            </a:extLst>
          </p:cNvPr>
          <p:cNvSpPr/>
          <p:nvPr userDrawn="1"/>
        </p:nvSpPr>
        <p:spPr>
          <a:xfrm>
            <a:off x="8674100" y="0"/>
            <a:ext cx="86741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5" name="Espace réservé du texte 14">
            <a:extLst>
              <a:ext uri="{FF2B5EF4-FFF2-40B4-BE49-F238E27FC236}">
                <a16:creationId xmlns:a16="http://schemas.microsoft.com/office/drawing/2014/main" id="{3D561ED9-4F29-6D4E-A731-3D2E4815AF44}"/>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7" name="Espace réservé du texte 16">
            <a:extLst>
              <a:ext uri="{FF2B5EF4-FFF2-40B4-BE49-F238E27FC236}">
                <a16:creationId xmlns:a16="http://schemas.microsoft.com/office/drawing/2014/main" id="{1E0F4A5C-BE18-5246-BAA9-CCF3A391F063}"/>
              </a:ext>
            </a:extLst>
          </p:cNvPr>
          <p:cNvSpPr>
            <a:spLocks noGrp="1"/>
          </p:cNvSpPr>
          <p:nvPr>
            <p:ph type="body" sz="quarter" idx="11" hasCustomPrompt="1"/>
          </p:nvPr>
        </p:nvSpPr>
        <p:spPr>
          <a:xfrm>
            <a:off x="650874" y="2818800"/>
            <a:ext cx="7372349" cy="307777"/>
          </a:xfrm>
        </p:spPr>
        <p:txBody>
          <a:bodyPr lIns="0" tIns="0" rIns="0" bIns="0">
            <a:spAutoFit/>
          </a:bodyPr>
          <a:lstStyle>
            <a:lvl1pPr marL="34920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vl2pPr>
              <a:defRPr/>
            </a:lvl2pPr>
          </a:lstStyle>
          <a:p>
            <a:pPr lvl="0"/>
            <a:r>
              <a:rPr lang="fr-FR" err="1"/>
              <a:t>Bulletpoint</a:t>
            </a:r>
            <a:r>
              <a:rPr lang="fr-FR"/>
              <a:t> and/or </a:t>
            </a:r>
            <a:r>
              <a:rPr lang="fr-FR" err="1"/>
              <a:t>Text</a:t>
            </a:r>
            <a:r>
              <a:rPr lang="fr-FR"/>
              <a:t> = Arial 22pt</a:t>
            </a:r>
          </a:p>
        </p:txBody>
      </p:sp>
      <p:sp>
        <p:nvSpPr>
          <p:cNvPr id="21" name="Espace réservé du texte 20">
            <a:extLst>
              <a:ext uri="{FF2B5EF4-FFF2-40B4-BE49-F238E27FC236}">
                <a16:creationId xmlns:a16="http://schemas.microsoft.com/office/drawing/2014/main" id="{FD9881C5-6884-434A-8117-D95848FEDDA3}"/>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23" name="Espace réservé du texte 20">
            <a:extLst>
              <a:ext uri="{FF2B5EF4-FFF2-40B4-BE49-F238E27FC236}">
                <a16:creationId xmlns:a16="http://schemas.microsoft.com/office/drawing/2014/main" id="{96B6B50C-BD23-C147-A126-64CBD056E9C5}"/>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10" name="Slide Number Placeholder 5">
            <a:extLst>
              <a:ext uri="{FF2B5EF4-FFF2-40B4-BE49-F238E27FC236}">
                <a16:creationId xmlns:a16="http://schemas.microsoft.com/office/drawing/2014/main" id="{4B21ED32-9AA8-B242-807A-FD6A76FCBE14}"/>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‹N°›</a:t>
            </a:fld>
            <a:endParaRPr lang="fr-FR"/>
          </a:p>
        </p:txBody>
      </p:sp>
    </p:spTree>
    <p:extLst>
      <p:ext uri="{BB962C8B-B14F-4D97-AF65-F5344CB8AC3E}">
        <p14:creationId xmlns:p14="http://schemas.microsoft.com/office/powerpoint/2010/main" val="68067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B6E1FB-E257-F841-93F9-7D3FFB64FE09}"/>
              </a:ext>
            </a:extLst>
          </p:cNvPr>
          <p:cNvSpPr/>
          <p:nvPr userDrawn="1"/>
        </p:nvSpPr>
        <p:spPr>
          <a:xfrm>
            <a:off x="8674100" y="0"/>
            <a:ext cx="86741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3" name="Espace réservé pour une image  2">
            <a:extLst>
              <a:ext uri="{FF2B5EF4-FFF2-40B4-BE49-F238E27FC236}">
                <a16:creationId xmlns:a16="http://schemas.microsoft.com/office/drawing/2014/main" id="{06E1A698-5716-0A46-A17F-152DC61884BA}"/>
              </a:ext>
            </a:extLst>
          </p:cNvPr>
          <p:cNvSpPr>
            <a:spLocks noGrp="1"/>
          </p:cNvSpPr>
          <p:nvPr>
            <p:ph type="pic" sz="quarter" idx="15" hasCustomPrompt="1"/>
          </p:nvPr>
        </p:nvSpPr>
        <p:spPr>
          <a:xfrm>
            <a:off x="9323914" y="650875"/>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0" name="Espace réservé pour une image  2">
            <a:extLst>
              <a:ext uri="{FF2B5EF4-FFF2-40B4-BE49-F238E27FC236}">
                <a16:creationId xmlns:a16="http://schemas.microsoft.com/office/drawing/2014/main" id="{D5AA2742-E919-8647-9D42-33CEC2197632}"/>
              </a:ext>
            </a:extLst>
          </p:cNvPr>
          <p:cNvSpPr>
            <a:spLocks noGrp="1"/>
          </p:cNvSpPr>
          <p:nvPr>
            <p:ph type="pic" sz="quarter" idx="16" hasCustomPrompt="1"/>
          </p:nvPr>
        </p:nvSpPr>
        <p:spPr>
          <a:xfrm>
            <a:off x="13075481" y="611717"/>
            <a:ext cx="3600000" cy="2700000"/>
          </a:xfrm>
        </p:spPr>
        <p:txBody>
          <a:bodyPr anchor="ctr"/>
          <a:lstStyle>
            <a:lvl1pPr marL="0" marR="0" indent="0" algn="ctr" defTabSz="1300277" rtl="0" eaLnBrk="1" fontAlgn="auto" latinLnBrk="0" hangingPunct="1">
              <a:lnSpc>
                <a:spcPct val="90000"/>
              </a:lnSpc>
              <a:spcBef>
                <a:spcPts val="1422"/>
              </a:spcBef>
              <a:spcAft>
                <a:spcPts val="0"/>
              </a:spcAft>
              <a:buClrTx/>
              <a:buSzTx/>
              <a:buFont typeface="Arial" panose="020B0604020202020204" pitchFamily="34" charset="0"/>
              <a:buNone/>
              <a:tabLst/>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4" name="Espace réservé pour une image  2">
            <a:extLst>
              <a:ext uri="{FF2B5EF4-FFF2-40B4-BE49-F238E27FC236}">
                <a16:creationId xmlns:a16="http://schemas.microsoft.com/office/drawing/2014/main" id="{832FCAF2-6E08-6B40-A59F-86ECD0488FD9}"/>
              </a:ext>
            </a:extLst>
          </p:cNvPr>
          <p:cNvSpPr>
            <a:spLocks noGrp="1"/>
          </p:cNvSpPr>
          <p:nvPr>
            <p:ph type="pic" sz="quarter" idx="17" hasCustomPrompt="1"/>
          </p:nvPr>
        </p:nvSpPr>
        <p:spPr>
          <a:xfrm>
            <a:off x="9345757" y="3534641"/>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5" name="Espace réservé pour une image  2">
            <a:extLst>
              <a:ext uri="{FF2B5EF4-FFF2-40B4-BE49-F238E27FC236}">
                <a16:creationId xmlns:a16="http://schemas.microsoft.com/office/drawing/2014/main" id="{BAB82518-D148-0D4D-A136-56B5B80FEE82}"/>
              </a:ext>
            </a:extLst>
          </p:cNvPr>
          <p:cNvSpPr>
            <a:spLocks noGrp="1"/>
          </p:cNvSpPr>
          <p:nvPr>
            <p:ph type="pic" sz="quarter" idx="18" hasCustomPrompt="1"/>
          </p:nvPr>
        </p:nvSpPr>
        <p:spPr>
          <a:xfrm>
            <a:off x="13097324" y="3495483"/>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650874" y="2818800"/>
            <a:ext cx="7372349" cy="307777"/>
          </a:xfrm>
        </p:spPr>
        <p:txBody>
          <a:bodyPr lIns="0" tIns="0" rIns="0" bIns="0">
            <a:spAutoFit/>
          </a:bodyPr>
          <a:lstStyle>
            <a:lvl1pPr marL="34920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a:t>
            </a:r>
            <a:r>
              <a:rPr lang="fr-FR"/>
              <a:t> and/or </a:t>
            </a:r>
            <a:r>
              <a:rPr lang="fr-FR" err="1"/>
              <a:t>Text</a:t>
            </a:r>
            <a:r>
              <a:rPr lang="fr-FR"/>
              <a:t> = Arial 22pt</a:t>
            </a:r>
          </a:p>
        </p:txBody>
      </p:sp>
      <p:sp>
        <p:nvSpPr>
          <p:cNvPr id="12" name="Espace réservé du texte 14">
            <a:extLst>
              <a:ext uri="{FF2B5EF4-FFF2-40B4-BE49-F238E27FC236}">
                <a16:creationId xmlns:a16="http://schemas.microsoft.com/office/drawing/2014/main" id="{24A48FB8-6228-624D-B8DD-BF35171B5C6F}"/>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3" name="Slide Number Placeholder 5">
            <a:extLst>
              <a:ext uri="{FF2B5EF4-FFF2-40B4-BE49-F238E27FC236}">
                <a16:creationId xmlns:a16="http://schemas.microsoft.com/office/drawing/2014/main" id="{9324651C-2F7A-AE4D-91FE-312C44BB68FB}"/>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‹N°›</a:t>
            </a:fld>
            <a:endParaRPr lang="fr-FR"/>
          </a:p>
        </p:txBody>
      </p:sp>
      <p:sp>
        <p:nvSpPr>
          <p:cNvPr id="14" name="Espace réservé du texte 20">
            <a:extLst>
              <a:ext uri="{FF2B5EF4-FFF2-40B4-BE49-F238E27FC236}">
                <a16:creationId xmlns:a16="http://schemas.microsoft.com/office/drawing/2014/main" id="{35EA92E0-D6E0-B943-3691-C38CFDA495CA}"/>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15" name="Espace réservé du texte 20">
            <a:extLst>
              <a:ext uri="{FF2B5EF4-FFF2-40B4-BE49-F238E27FC236}">
                <a16:creationId xmlns:a16="http://schemas.microsoft.com/office/drawing/2014/main" id="{4B753C49-5674-F719-A5E0-849C06EC5F04}"/>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Tree>
    <p:extLst>
      <p:ext uri="{BB962C8B-B14F-4D97-AF65-F5344CB8AC3E}">
        <p14:creationId xmlns:p14="http://schemas.microsoft.com/office/powerpoint/2010/main" val="276591206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UMMARY 2">
    <p:spTree>
      <p:nvGrpSpPr>
        <p:cNvPr id="1" name=""/>
        <p:cNvGrpSpPr/>
        <p:nvPr/>
      </p:nvGrpSpPr>
      <p:grpSpPr>
        <a:xfrm>
          <a:off x="0" y="0"/>
          <a:ext cx="0" cy="0"/>
          <a:chOff x="0" y="0"/>
          <a:chExt cx="0" cy="0"/>
        </a:xfrm>
      </p:grpSpPr>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650874" y="5791200"/>
            <a:ext cx="4935600" cy="615553"/>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br>
              <a:rPr lang="fr-FR"/>
            </a:br>
            <a:r>
              <a:rPr lang="fr-FR" err="1"/>
              <a:t>Bulletpoints</a:t>
            </a:r>
            <a:r>
              <a:rPr lang="fr-FR"/>
              <a:t> and/or </a:t>
            </a:r>
            <a:r>
              <a:rPr lang="fr-FR" err="1"/>
              <a:t>Text</a:t>
            </a:r>
            <a:r>
              <a:rPr lang="fr-FR"/>
              <a:t> = Arial 22pt</a:t>
            </a:r>
          </a:p>
        </p:txBody>
      </p:sp>
      <p:sp>
        <p:nvSpPr>
          <p:cNvPr id="28" name="Espace réservé du texte 20">
            <a:extLst>
              <a:ext uri="{FF2B5EF4-FFF2-40B4-BE49-F238E27FC236}">
                <a16:creationId xmlns:a16="http://schemas.microsoft.com/office/drawing/2014/main" id="{7C21395E-C534-6642-A28E-08A0C68DEF35}"/>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30" name="Espace réservé du texte 20">
            <a:extLst>
              <a:ext uri="{FF2B5EF4-FFF2-40B4-BE49-F238E27FC236}">
                <a16:creationId xmlns:a16="http://schemas.microsoft.com/office/drawing/2014/main" id="{9E518D90-D740-924E-8AC4-D544EB19D448}"/>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32" name="Espace réservé du texte 16">
            <a:extLst>
              <a:ext uri="{FF2B5EF4-FFF2-40B4-BE49-F238E27FC236}">
                <a16:creationId xmlns:a16="http://schemas.microsoft.com/office/drawing/2014/main" id="{1B5D3D54-40E4-D64F-B166-5E4823424A07}"/>
              </a:ext>
            </a:extLst>
          </p:cNvPr>
          <p:cNvSpPr>
            <a:spLocks noGrp="1"/>
          </p:cNvSpPr>
          <p:nvPr>
            <p:ph type="body" sz="quarter" idx="16" hasCustomPrompt="1"/>
          </p:nvPr>
        </p:nvSpPr>
        <p:spPr>
          <a:xfrm>
            <a:off x="11760200" y="5791200"/>
            <a:ext cx="4937124" cy="615553"/>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br>
              <a:rPr lang="fr-FR"/>
            </a:br>
            <a:r>
              <a:rPr lang="fr-FR" err="1"/>
              <a:t>Bulletpoints</a:t>
            </a:r>
            <a:r>
              <a:rPr lang="fr-FR"/>
              <a:t> and/or </a:t>
            </a:r>
            <a:r>
              <a:rPr lang="fr-FR" err="1"/>
              <a:t>Text</a:t>
            </a:r>
            <a:r>
              <a:rPr lang="fr-FR"/>
              <a:t> = Arial 22pt</a:t>
            </a:r>
          </a:p>
        </p:txBody>
      </p:sp>
      <p:sp>
        <p:nvSpPr>
          <p:cNvPr id="33" name="Espace réservé du texte 16">
            <a:extLst>
              <a:ext uri="{FF2B5EF4-FFF2-40B4-BE49-F238E27FC236}">
                <a16:creationId xmlns:a16="http://schemas.microsoft.com/office/drawing/2014/main" id="{8A653D3E-4219-264E-993B-5904D406ECB4}"/>
              </a:ext>
            </a:extLst>
          </p:cNvPr>
          <p:cNvSpPr>
            <a:spLocks noGrp="1"/>
          </p:cNvSpPr>
          <p:nvPr>
            <p:ph type="body" sz="quarter" idx="17" hasCustomPrompt="1"/>
          </p:nvPr>
        </p:nvSpPr>
        <p:spPr>
          <a:xfrm>
            <a:off x="6280973" y="5791200"/>
            <a:ext cx="4937124" cy="677108"/>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marL="0" marR="0" lvl="0" indent="0" algn="l" defTabSz="1300277" rtl="0" eaLnBrk="1" fontAlgn="auto" latinLnBrk="0" hangingPunct="1">
              <a:lnSpc>
                <a:spcPct val="100000"/>
              </a:lnSpc>
              <a:spcBef>
                <a:spcPts val="300"/>
              </a:spcBef>
              <a:spcAft>
                <a:spcPts val="0"/>
              </a:spcAft>
              <a:buClrTx/>
              <a:buSzTx/>
              <a:buFont typeface="Arial" panose="020B0604020202020204" pitchFamily="34" charset="0"/>
              <a:buNone/>
              <a:tabLst/>
              <a:defRPr/>
            </a:pPr>
            <a:r>
              <a:rPr lang="fr-FR" err="1"/>
              <a:t>Subtitle</a:t>
            </a:r>
            <a:r>
              <a:rPr lang="fr-FR"/>
              <a:t> = Arial Bold 22pt / </a:t>
            </a:r>
            <a:br>
              <a:rPr lang="fr-FR"/>
            </a:br>
            <a:r>
              <a:rPr lang="fr-FR" err="1"/>
              <a:t>Bulletpoints</a:t>
            </a:r>
            <a:r>
              <a:rPr lang="fr-FR"/>
              <a:t> and/or </a:t>
            </a:r>
            <a:r>
              <a:rPr lang="fr-FR" err="1"/>
              <a:t>Text</a:t>
            </a:r>
            <a:r>
              <a:rPr lang="fr-FR"/>
              <a:t> = Arial 22pt</a:t>
            </a:r>
          </a:p>
        </p:txBody>
      </p:sp>
      <p:cxnSp>
        <p:nvCxnSpPr>
          <p:cNvPr id="4" name="Connecteur droit 3">
            <a:extLst>
              <a:ext uri="{FF2B5EF4-FFF2-40B4-BE49-F238E27FC236}">
                <a16:creationId xmlns:a16="http://schemas.microsoft.com/office/drawing/2014/main" id="{034B30DC-7C70-DA4A-953D-F1FA1E0F3043}"/>
              </a:ext>
            </a:extLst>
          </p:cNvPr>
          <p:cNvCxnSpPr/>
          <p:nvPr userDrawn="1"/>
        </p:nvCxnSpPr>
        <p:spPr>
          <a:xfrm>
            <a:off x="650874"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61A5135E-F2E9-1D43-8B25-E86AE949E243}"/>
              </a:ext>
            </a:extLst>
          </p:cNvPr>
          <p:cNvCxnSpPr/>
          <p:nvPr userDrawn="1"/>
        </p:nvCxnSpPr>
        <p:spPr>
          <a:xfrm>
            <a:off x="6280973"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40A0819A-69E8-5A4E-BBFB-8E675D49A12A}"/>
              </a:ext>
            </a:extLst>
          </p:cNvPr>
          <p:cNvCxnSpPr/>
          <p:nvPr userDrawn="1"/>
        </p:nvCxnSpPr>
        <p:spPr>
          <a:xfrm>
            <a:off x="11761724"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3EC5661-6ED3-8F47-8131-D1E6D082B1AB}"/>
              </a:ext>
            </a:extLst>
          </p:cNvPr>
          <p:cNvCxnSpPr/>
          <p:nvPr userDrawn="1"/>
        </p:nvCxnSpPr>
        <p:spPr>
          <a:xfrm>
            <a:off x="650874"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ACB6CBA4-8DD6-0E42-ADD6-A8E76681A6F2}"/>
              </a:ext>
            </a:extLst>
          </p:cNvPr>
          <p:cNvCxnSpPr/>
          <p:nvPr userDrawn="1"/>
        </p:nvCxnSpPr>
        <p:spPr>
          <a:xfrm>
            <a:off x="6280973"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B8AA4DA0-50D5-2446-AD0E-643F98BEFD34}"/>
              </a:ext>
            </a:extLst>
          </p:cNvPr>
          <p:cNvCxnSpPr/>
          <p:nvPr userDrawn="1"/>
        </p:nvCxnSpPr>
        <p:spPr>
          <a:xfrm>
            <a:off x="11761724"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Espace réservé pour une image  2">
            <a:extLst>
              <a:ext uri="{FF2B5EF4-FFF2-40B4-BE49-F238E27FC236}">
                <a16:creationId xmlns:a16="http://schemas.microsoft.com/office/drawing/2014/main" id="{36300282-BA06-B644-A81D-DBDE71144946}"/>
              </a:ext>
            </a:extLst>
          </p:cNvPr>
          <p:cNvSpPr>
            <a:spLocks noGrp="1"/>
          </p:cNvSpPr>
          <p:nvPr>
            <p:ph type="pic" sz="quarter" idx="15" hasCustomPrompt="1"/>
          </p:nvPr>
        </p:nvSpPr>
        <p:spPr>
          <a:xfrm>
            <a:off x="6280974" y="2113891"/>
            <a:ext cx="4935599" cy="3058849"/>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40" name="Espace réservé pour une image  2">
            <a:extLst>
              <a:ext uri="{FF2B5EF4-FFF2-40B4-BE49-F238E27FC236}">
                <a16:creationId xmlns:a16="http://schemas.microsoft.com/office/drawing/2014/main" id="{41042515-CD9C-6147-97B7-1B35E5C31CE4}"/>
              </a:ext>
            </a:extLst>
          </p:cNvPr>
          <p:cNvSpPr>
            <a:spLocks noGrp="1"/>
          </p:cNvSpPr>
          <p:nvPr>
            <p:ph type="pic" sz="quarter" idx="18" hasCustomPrompt="1"/>
          </p:nvPr>
        </p:nvSpPr>
        <p:spPr>
          <a:xfrm>
            <a:off x="650875" y="2148120"/>
            <a:ext cx="5087998" cy="3024626"/>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42" name="Espace réservé pour une image  2">
            <a:extLst>
              <a:ext uri="{FF2B5EF4-FFF2-40B4-BE49-F238E27FC236}">
                <a16:creationId xmlns:a16="http://schemas.microsoft.com/office/drawing/2014/main" id="{7B067BE6-E69F-0045-BCE5-A82B1F43714E}"/>
              </a:ext>
            </a:extLst>
          </p:cNvPr>
          <p:cNvSpPr>
            <a:spLocks noGrp="1"/>
          </p:cNvSpPr>
          <p:nvPr>
            <p:ph type="pic" sz="quarter" idx="19" hasCustomPrompt="1"/>
          </p:nvPr>
        </p:nvSpPr>
        <p:spPr>
          <a:xfrm>
            <a:off x="11760200" y="2113891"/>
            <a:ext cx="4935599" cy="3058849"/>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2" name="Espace réservé du texte 14">
            <a:extLst>
              <a:ext uri="{FF2B5EF4-FFF2-40B4-BE49-F238E27FC236}">
                <a16:creationId xmlns:a16="http://schemas.microsoft.com/office/drawing/2014/main" id="{ACC758B3-A145-F84D-888B-0DE33EA719CD}"/>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8" name="Slide Number Placeholder 5">
            <a:extLst>
              <a:ext uri="{FF2B5EF4-FFF2-40B4-BE49-F238E27FC236}">
                <a16:creationId xmlns:a16="http://schemas.microsoft.com/office/drawing/2014/main" id="{1BDE584B-94E6-6C4F-B039-953F0C8B84EA}"/>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‹N°›</a:t>
            </a:fld>
            <a:endParaRPr lang="fr-FR"/>
          </a:p>
        </p:txBody>
      </p:sp>
    </p:spTree>
    <p:extLst>
      <p:ext uri="{BB962C8B-B14F-4D97-AF65-F5344CB8AC3E}">
        <p14:creationId xmlns:p14="http://schemas.microsoft.com/office/powerpoint/2010/main" val="200497352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689" y="519205"/>
            <a:ext cx="14962823" cy="1884938"/>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1192689" y="2596022"/>
            <a:ext cx="14962823" cy="61875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545017351"/>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1" r:id="rId3"/>
    <p:sldLayoutId id="2147483673" r:id="rId4"/>
    <p:sldLayoutId id="2147483674" r:id="rId5"/>
    <p:sldLayoutId id="2147483676" r:id="rId6"/>
    <p:sldLayoutId id="2147483661" r:id="rId7"/>
    <p:sldLayoutId id="2147483675" r:id="rId8"/>
    <p:sldLayoutId id="2147483682" r:id="rId9"/>
    <p:sldLayoutId id="2147483678" r:id="rId10"/>
    <p:sldLayoutId id="2147483677" r:id="rId11"/>
    <p:sldLayoutId id="2147483679" r:id="rId12"/>
    <p:sldLayoutId id="2147483680" r:id="rId13"/>
    <p:sldLayoutId id="2147483684" r:id="rId14"/>
  </p:sldLayoutIdLst>
  <p:hf hdr="0" dt="0"/>
  <p:txStyles>
    <p:titleStyle>
      <a:lvl1pPr algn="l" defTabSz="1300277" rtl="0" eaLnBrk="1" latinLnBrk="0" hangingPunct="1">
        <a:lnSpc>
          <a:spcPts val="10000"/>
        </a:lnSpc>
        <a:spcBef>
          <a:spcPct val="0"/>
        </a:spcBef>
        <a:buNone/>
        <a:defRPr sz="8000" b="0" i="0" kern="1200">
          <a:solidFill>
            <a:schemeClr val="tx1"/>
          </a:solidFill>
          <a:latin typeface="Impact" panose="020B0806030902050204" pitchFamily="34" charset="0"/>
          <a:ea typeface="+mj-ea"/>
          <a:cs typeface="+mj-cs"/>
        </a:defRPr>
      </a:lvl1pPr>
    </p:titleStyle>
    <p:bodyStyle>
      <a:lvl1pPr marL="325069" indent="-325069" algn="l" defTabSz="1300277" rtl="0" eaLnBrk="1" latinLnBrk="0" hangingPunct="1">
        <a:lnSpc>
          <a:spcPct val="90000"/>
        </a:lnSpc>
        <a:spcBef>
          <a:spcPts val="1422"/>
        </a:spcBef>
        <a:buFont typeface="Arial" panose="020B0604020202020204" pitchFamily="34" charset="0"/>
        <a:buChar char="•"/>
        <a:defRPr sz="2200" b="1" i="0" kern="1200">
          <a:solidFill>
            <a:schemeClr val="tx1"/>
          </a:solidFill>
          <a:latin typeface="Arial" panose="020B0604020202020204" pitchFamily="34" charset="0"/>
          <a:ea typeface="+mn-ea"/>
          <a:cs typeface="Arial" panose="020B0604020202020204" pitchFamily="34" charset="0"/>
        </a:defRPr>
      </a:lvl1pPr>
      <a:lvl2pPr marL="975208"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625346"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75484"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4pPr>
      <a:lvl5pPr marL="2925623"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C:\Users\Hp\AppData\Local\Temp\%7b0C5830E3-AB30-406C-ACFF-2037B2C70290%7d.tmp"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bd.int/s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www.facebook.com/MINEDDTECI?__cft__%5b0%5d=AZblX_BsoLvE5gbJXsMpZ-eocgwl1plz29l0uuuGvx9hvK9E1dj3RAhnDJiFAA1k8hBUNb0rlScBC_blmehZj5w4hj8PTwnQbP6VqzWQ0BTcGhjhYcatHcC7z9qRaVWxYllvvZybwuKBzvvTVrwo8r1JhdNQ_1KSMtOvtId9TIJN60akBJPKpUV-rhrZU1I1zws&amp;__tn__=-UC%2CP-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hashtag/soci%C3%A9t%C3%A9?__eep__=6&amp;__cft__%5b0%5d=AZaL4FAPvd7YnnOfvO0eXWBkDYumr8_M4Hvqb5ZMxKqc-TC_kLpun6PECQnkYyuMEqZtJ9Qm8jesnOlOwP-Jp2Va2VX9f7lHIj2hP3_Fg6oftKm8-RLdPnzZO2w-0ZfTb2PpdxJnFwmQAX-XTDiGICuUqg6HEU2RiotitY5AyeCv8F3xGi5F9lHKMBIhSio5p5fmFuDYpCniK3Zk1blBji8HnwdyXXqX9niExs1SnqC1RA&amp;__tn__=*NK-y-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DCD344-7FB8-164A-87BC-D1DE21E4796B}"/>
              </a:ext>
            </a:extLst>
          </p:cNvPr>
          <p:cNvSpPr>
            <a:spLocks noGrp="1"/>
          </p:cNvSpPr>
          <p:nvPr>
            <p:ph type="body" sz="quarter" idx="10"/>
          </p:nvPr>
        </p:nvSpPr>
        <p:spPr>
          <a:xfrm>
            <a:off x="650558" y="5319981"/>
            <a:ext cx="4492913" cy="1688667"/>
          </a:xfrm>
        </p:spPr>
        <p:txBody>
          <a:bodyPr/>
          <a:lstStyle/>
          <a:p>
            <a:r>
              <a:rPr lang="fr-FR" dirty="0"/>
              <a:t>TIEBRE Marie-Solange Epse RENSONNET</a:t>
            </a:r>
          </a:p>
          <a:p>
            <a:r>
              <a:rPr lang="fr-FR" dirty="0"/>
              <a:t>Gestionnaire CHM</a:t>
            </a:r>
          </a:p>
          <a:p>
            <a:r>
              <a:rPr lang="fr-FR" dirty="0"/>
              <a:t>Côte d’Ivoire</a:t>
            </a:r>
          </a:p>
        </p:txBody>
      </p:sp>
      <p:sp>
        <p:nvSpPr>
          <p:cNvPr id="3" name="Espace réservé du texte 2">
            <a:extLst>
              <a:ext uri="{FF2B5EF4-FFF2-40B4-BE49-F238E27FC236}">
                <a16:creationId xmlns:a16="http://schemas.microsoft.com/office/drawing/2014/main" id="{17B99828-1746-704C-8C62-1B2BD8DEFCAB}"/>
              </a:ext>
            </a:extLst>
          </p:cNvPr>
          <p:cNvSpPr>
            <a:spLocks noGrp="1"/>
          </p:cNvSpPr>
          <p:nvPr>
            <p:ph type="body" sz="quarter" idx="11"/>
          </p:nvPr>
        </p:nvSpPr>
        <p:spPr/>
        <p:txBody>
          <a:bodyPr/>
          <a:lstStyle/>
          <a:p>
            <a:r>
              <a:rPr lang="fr-FR" dirty="0"/>
              <a:t>21.01.2026</a:t>
            </a:r>
          </a:p>
        </p:txBody>
      </p:sp>
      <p:sp>
        <p:nvSpPr>
          <p:cNvPr id="4" name="Titre 3">
            <a:extLst>
              <a:ext uri="{FF2B5EF4-FFF2-40B4-BE49-F238E27FC236}">
                <a16:creationId xmlns:a16="http://schemas.microsoft.com/office/drawing/2014/main" id="{05489067-B4BB-3940-9111-020DB43CB77B}"/>
              </a:ext>
            </a:extLst>
          </p:cNvPr>
          <p:cNvSpPr>
            <a:spLocks noGrp="1"/>
          </p:cNvSpPr>
          <p:nvPr>
            <p:ph type="title"/>
          </p:nvPr>
        </p:nvSpPr>
        <p:spPr>
          <a:xfrm>
            <a:off x="650558" y="431934"/>
            <a:ext cx="7128281" cy="3170099"/>
          </a:xfrm>
        </p:spPr>
        <p:txBody>
          <a:bodyPr/>
          <a:lstStyle/>
          <a:p>
            <a:r>
              <a:rPr lang="fr-FR" sz="7200" dirty="0"/>
              <a:t>Présentation des activités dans le cadre du CHM</a:t>
            </a:r>
          </a:p>
        </p:txBody>
      </p:sp>
      <p:sp>
        <p:nvSpPr>
          <p:cNvPr id="5" name="Espace réservé du texte 2">
            <a:extLst>
              <a:ext uri="{FF2B5EF4-FFF2-40B4-BE49-F238E27FC236}">
                <a16:creationId xmlns:a16="http://schemas.microsoft.com/office/drawing/2014/main" id="{189976BD-9371-8B3A-B011-6C6D4C31AF68}"/>
              </a:ext>
            </a:extLst>
          </p:cNvPr>
          <p:cNvSpPr txBox="1">
            <a:spLocks/>
          </p:cNvSpPr>
          <p:nvPr/>
        </p:nvSpPr>
        <p:spPr>
          <a:xfrm>
            <a:off x="9663358" y="530788"/>
            <a:ext cx="7240685" cy="3404009"/>
          </a:xfrm>
          <a:prstGeom prst="rect">
            <a:avLst/>
          </a:prstGeom>
        </p:spPr>
        <p:txBody>
          <a:bodyPr vert="horz" wrap="square" lIns="0" tIns="0" rIns="0" bIns="0" rtlCol="0">
            <a:spAutoFit/>
          </a:bodyPr>
          <a:lstStyle>
            <a:lvl1pPr marL="0" indent="0" algn="r" defTabSz="1300277" rtl="0" eaLnBrk="1" latinLnBrk="0" hangingPunct="1">
              <a:lnSpc>
                <a:spcPct val="90000"/>
              </a:lnSpc>
              <a:spcBef>
                <a:spcPts val="1422"/>
              </a:spcBef>
              <a:buFont typeface="Arial" panose="020B0604020202020204" pitchFamily="34" charset="0"/>
              <a:buNone/>
              <a:defRPr sz="2400" b="0" i="0" kern="1200">
                <a:solidFill>
                  <a:schemeClr val="tx1"/>
                </a:solidFill>
                <a:latin typeface="Impact" panose="020B0806030902050204" pitchFamily="34" charset="0"/>
                <a:ea typeface="+mn-ea"/>
                <a:cs typeface="Arial" panose="020B0604020202020204" pitchFamily="34" charset="0"/>
              </a:defRPr>
            </a:lvl1pPr>
            <a:lvl2pPr marL="975208"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625346"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75484"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4pPr>
            <a:lvl5pPr marL="2925623"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lgn="l"/>
            <a:r>
              <a:rPr lang="fr-FR" dirty="0">
                <a:solidFill>
                  <a:schemeClr val="bg1"/>
                </a:solidFill>
              </a:rPr>
              <a:t>Sommaire</a:t>
            </a:r>
          </a:p>
          <a:p>
            <a:pPr algn="l"/>
            <a:endParaRPr lang="fr-FR" dirty="0">
              <a:solidFill>
                <a:schemeClr val="bg1"/>
              </a:solidFill>
            </a:endParaRPr>
          </a:p>
          <a:p>
            <a:pPr marL="457200" indent="-457200" algn="l">
              <a:buFont typeface="+mj-lt"/>
              <a:buAutoNum type="arabicPeriod"/>
            </a:pPr>
            <a:r>
              <a:rPr lang="fr-FR" dirty="0">
                <a:solidFill>
                  <a:schemeClr val="bg1"/>
                </a:solidFill>
              </a:rPr>
              <a:t>Sommaire des activités menées</a:t>
            </a:r>
          </a:p>
          <a:p>
            <a:pPr marL="457200" indent="-457200" algn="l">
              <a:buFont typeface="+mj-lt"/>
              <a:buAutoNum type="arabicPeriod"/>
            </a:pPr>
            <a:r>
              <a:rPr lang="fr-FR" dirty="0">
                <a:solidFill>
                  <a:schemeClr val="bg1"/>
                </a:solidFill>
              </a:rPr>
              <a:t>Développements et mises à jour du CHM</a:t>
            </a:r>
          </a:p>
          <a:p>
            <a:pPr marL="457200" indent="-457200" algn="l">
              <a:buFont typeface="+mj-lt"/>
              <a:buAutoNum type="arabicPeriod"/>
            </a:pPr>
            <a:r>
              <a:rPr lang="en-GB" dirty="0" err="1">
                <a:solidFill>
                  <a:schemeClr val="bg1"/>
                </a:solidFill>
              </a:rPr>
              <a:t>Partenariats</a:t>
            </a:r>
            <a:r>
              <a:rPr lang="en-GB" dirty="0">
                <a:solidFill>
                  <a:schemeClr val="bg1"/>
                </a:solidFill>
              </a:rPr>
              <a:t> et collaborations</a:t>
            </a:r>
          </a:p>
          <a:p>
            <a:pPr marL="457200" indent="-457200" algn="l">
              <a:buFont typeface="+mj-lt"/>
              <a:buAutoNum type="arabicPeriod"/>
            </a:pPr>
            <a:r>
              <a:rPr lang="fr-FR" dirty="0">
                <a:solidFill>
                  <a:schemeClr val="bg1"/>
                </a:solidFill>
              </a:rPr>
              <a:t>Défis rencontrés et leçons apprises</a:t>
            </a:r>
          </a:p>
          <a:p>
            <a:pPr marL="457200" indent="-457200" algn="l">
              <a:buFont typeface="+mj-lt"/>
              <a:buAutoNum type="arabicPeriod"/>
            </a:pPr>
            <a:r>
              <a:rPr lang="fr-FR" dirty="0">
                <a:solidFill>
                  <a:schemeClr val="bg1"/>
                </a:solidFill>
              </a:rPr>
              <a:t>Perspectives et prochaines étapes pour le CHM</a:t>
            </a:r>
          </a:p>
        </p:txBody>
      </p:sp>
      <p:pic>
        <p:nvPicPr>
          <p:cNvPr id="1026" name="Picture 2">
            <a:extLst>
              <a:ext uri="{FF2B5EF4-FFF2-40B4-BE49-F238E27FC236}">
                <a16:creationId xmlns:a16="http://schemas.microsoft.com/office/drawing/2014/main" id="{8C32215D-D8FF-72C8-05E5-53CAFD70EB3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b="15384"/>
          <a:stretch>
            <a:fillRect/>
          </a:stretch>
        </p:blipFill>
        <p:spPr bwMode="auto">
          <a:xfrm>
            <a:off x="4565120" y="5319981"/>
            <a:ext cx="8217963" cy="390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80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0C63D3-D0C5-5F47-969D-5845085B1F82}"/>
              </a:ext>
            </a:extLst>
          </p:cNvPr>
          <p:cNvSpPr>
            <a:spLocks noGrp="1"/>
          </p:cNvSpPr>
          <p:nvPr>
            <p:ph type="body" sz="quarter" idx="11"/>
          </p:nvPr>
        </p:nvSpPr>
        <p:spPr>
          <a:xfrm>
            <a:off x="650874" y="2139179"/>
            <a:ext cx="7372349" cy="3847207"/>
          </a:xfrm>
        </p:spPr>
        <p:txBody>
          <a:bodyPr/>
          <a:lstStyle/>
          <a:p>
            <a:r>
              <a:rPr lang="fr-FR" dirty="0"/>
              <a:t>Le Centre d'échange d'information (CHM) de Côte d’Ivoire est la plate-forme d'échange d'information de la Convention sur la diversité biologique. </a:t>
            </a:r>
          </a:p>
          <a:p>
            <a:pPr marL="0" indent="0">
              <a:buNone/>
            </a:pPr>
            <a:endParaRPr lang="fr-FR" dirty="0"/>
          </a:p>
          <a:p>
            <a:r>
              <a:rPr lang="fr-FR" dirty="0"/>
              <a:t>Depuis l’atelier de Bruxelles de 2024, la Côte d’Ivoire a organisé plusieurs activités contribuant de manière substantielle à l’application de la Convention sur la diversité biologique et de son </a:t>
            </a:r>
            <a:r>
              <a:rPr lang="fr-FR" dirty="0">
                <a:hlinkClick r:id="rId3"/>
              </a:rPr>
              <a:t>Plan stratégique 2011-2020</a:t>
            </a:r>
            <a:r>
              <a:rPr lang="fr-FR" dirty="0"/>
              <a:t> pour la diversité biologique.</a:t>
            </a:r>
          </a:p>
          <a:p>
            <a:pPr marL="0" indent="0">
              <a:buNone/>
            </a:pPr>
            <a:endParaRPr lang="fr-FR" dirty="0"/>
          </a:p>
          <a:p>
            <a:r>
              <a:rPr lang="fr-FR" b="1" dirty="0"/>
              <a:t>Au total :19 activités en rapport avec la CBD ont été répertoriées pour l’année 2025</a:t>
            </a:r>
            <a:endParaRPr lang="en-BE" b="1" dirty="0"/>
          </a:p>
        </p:txBody>
      </p:sp>
      <p:sp>
        <p:nvSpPr>
          <p:cNvPr id="6" name="Espace réservé du numéro de diapositive 5">
            <a:extLst>
              <a:ext uri="{FF2B5EF4-FFF2-40B4-BE49-F238E27FC236}">
                <a16:creationId xmlns:a16="http://schemas.microsoft.com/office/drawing/2014/main" id="{41DA7E39-E8EC-9D4A-8E64-64A22D90E29B}"/>
              </a:ext>
            </a:extLst>
          </p:cNvPr>
          <p:cNvSpPr>
            <a:spLocks noGrp="1"/>
          </p:cNvSpPr>
          <p:nvPr>
            <p:ph type="sldNum" sz="quarter" idx="4"/>
          </p:nvPr>
        </p:nvSpPr>
        <p:spPr/>
        <p:txBody>
          <a:bodyPr/>
          <a:lstStyle/>
          <a:p>
            <a:fld id="{0EDF5173-184C-1B4B-8899-5CD0872459C6}" type="slidenum">
              <a:rPr lang="fr-FR" smtClean="0"/>
              <a:pPr/>
              <a:t>2</a:t>
            </a:fld>
            <a:endParaRPr lang="fr-FR"/>
          </a:p>
        </p:txBody>
      </p:sp>
      <p:sp>
        <p:nvSpPr>
          <p:cNvPr id="14" name="Espace réservé du texte 6">
            <a:extLst>
              <a:ext uri="{FF2B5EF4-FFF2-40B4-BE49-F238E27FC236}">
                <a16:creationId xmlns:a16="http://schemas.microsoft.com/office/drawing/2014/main" id="{953A4FCF-9399-F1C0-FFD9-0D5E99243EA0}"/>
              </a:ext>
            </a:extLst>
          </p:cNvPr>
          <p:cNvSpPr>
            <a:spLocks noGrp="1"/>
          </p:cNvSpPr>
          <p:nvPr>
            <p:ph type="body" sz="quarter" idx="10"/>
          </p:nvPr>
        </p:nvSpPr>
        <p:spPr>
          <a:xfrm>
            <a:off x="650874" y="650875"/>
            <a:ext cx="8023225" cy="577081"/>
          </a:xfrm>
        </p:spPr>
        <p:txBody>
          <a:bodyPr>
            <a:noAutofit/>
          </a:bodyPr>
          <a:lstStyle/>
          <a:p>
            <a:pPr marL="457200" indent="-457200">
              <a:buFont typeface="+mj-lt"/>
              <a:buAutoNum type="arabicPeriod"/>
            </a:pPr>
            <a:r>
              <a:rPr lang="fr-FR" sz="3200" dirty="0"/>
              <a:t>Sommaire des activités menées</a:t>
            </a:r>
          </a:p>
        </p:txBody>
      </p:sp>
      <p:sp>
        <p:nvSpPr>
          <p:cNvPr id="18" name="Espace réservé du texte 2">
            <a:extLst>
              <a:ext uri="{FF2B5EF4-FFF2-40B4-BE49-F238E27FC236}">
                <a16:creationId xmlns:a16="http://schemas.microsoft.com/office/drawing/2014/main" id="{2929ED4D-AC0B-B892-411E-41DFDB2CB1F2}"/>
              </a:ext>
            </a:extLst>
          </p:cNvPr>
          <p:cNvSpPr txBox="1">
            <a:spLocks/>
          </p:cNvSpPr>
          <p:nvPr/>
        </p:nvSpPr>
        <p:spPr>
          <a:xfrm>
            <a:off x="9866672" y="380514"/>
            <a:ext cx="5392960" cy="5963171"/>
          </a:xfrm>
          <a:prstGeom prst="rect">
            <a:avLst/>
          </a:prstGeom>
        </p:spPr>
        <p:txBody>
          <a:bodyPr vert="horz" wrap="square" lIns="0" tIns="0" rIns="0" bIns="0" rtlCol="0">
            <a:spAutoFit/>
          </a:bodyPr>
          <a:lstStyle>
            <a:lvl1pPr marL="349200" indent="-457200" algn="l" defTabSz="1300277" rtl="0" eaLnBrk="1" latinLnBrk="0" hangingPunct="1">
              <a:lnSpc>
                <a:spcPts val="2400"/>
              </a:lnSpc>
              <a:spcBef>
                <a:spcPts val="300"/>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975208"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625346"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75484"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4pPr>
            <a:lvl5pPr marL="2925623"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fr-CI" b="1" dirty="0">
                <a:hlinkClick r:id="rId4"/>
              </a:rPr>
              <a:t>Ministère Environnement, Développement Durable et Transition Ecologique</a:t>
            </a:r>
            <a:endParaRPr lang="fr-CI" dirty="0"/>
          </a:p>
          <a:p>
            <a:r>
              <a:rPr lang="fr-CI" dirty="0"/>
              <a:t>𝐁𝐢𝐨𝐝𝐢𝐯𝐞𝐫𝐬𝐢𝐭𝐞́ : 𝐋𝐚 𝐂𝐨̂𝐭𝐞 𝐝’𝐈𝐯𝐨𝐢𝐫𝐞 𝐩𝐨𝐮𝐫𝐬𝐮𝐢𝐭 𝐥’𝐚𝐜𝐭𝐮𝐚𝐥𝐢𝐬𝐚𝐭𝐢𝐨𝐧 𝐝𝐞 𝐬𝐚 𝐬𝐭𝐫𝐚𝐭𝐞́𝐠𝐢𝐞 𝐩𝐨𝐮𝐫 𝐥𝐚 𝐩𝐫𝐨𝐭𝐞𝐜𝐭𝐢𝐨𝐧 𝐝𝐞 𝐥𝐚 𝐧𝐚𝐭𝐮𝐫𝐞</a:t>
            </a:r>
          </a:p>
          <a:p>
            <a:r>
              <a:rPr lang="fr-FR" dirty="0"/>
              <a:t>Le Directeur de Cabinet Adjoint, Dr Élisée </a:t>
            </a:r>
            <a:r>
              <a:rPr lang="fr-FR" dirty="0" err="1"/>
              <a:t>Napari</a:t>
            </a:r>
            <a:r>
              <a:rPr lang="fr-FR" dirty="0"/>
              <a:t> </a:t>
            </a:r>
            <a:r>
              <a:rPr lang="fr-FR" dirty="0" err="1"/>
              <a:t>Yéo</a:t>
            </a:r>
            <a:r>
              <a:rPr lang="fr-FR" dirty="0"/>
              <a:t>, a procédé, au nom du ministre de l'Environnement, du Développement Durable et de la Transition Écologique, à l'ouverture d'un atelier national de validation des livrables élaborés dans le cadre de l’</a:t>
            </a:r>
            <a:r>
              <a:rPr lang="fr-FR" dirty="0" err="1"/>
              <a:t>actualisaion</a:t>
            </a:r>
            <a:r>
              <a:rPr lang="fr-FR" dirty="0"/>
              <a:t> de la Stratégie et du Plan d’Actions Nationaux pour la Biodiversité (SPANB), le jeudi 11 décembre 2025, à l'Hôtel TIAMA d’Abidjan-Plateau.</a:t>
            </a:r>
          </a:p>
          <a:p>
            <a:endParaRPr lang="fr-CI" dirty="0"/>
          </a:p>
        </p:txBody>
      </p:sp>
      <p:pic>
        <p:nvPicPr>
          <p:cNvPr id="1026" name="Picture 2" descr="Peut être une image de texte">
            <a:extLst>
              <a:ext uri="{FF2B5EF4-FFF2-40B4-BE49-F238E27FC236}">
                <a16:creationId xmlns:a16="http://schemas.microsoft.com/office/drawing/2014/main" id="{ECFDD312-1298-5964-B010-7380F3D9AB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6672" y="6489290"/>
            <a:ext cx="6197528" cy="305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2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A21A8-6624-E934-4F56-624435877A89}"/>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44C0B9A6-78AA-A43D-3EAA-1D11F161FA35}"/>
              </a:ext>
            </a:extLst>
          </p:cNvPr>
          <p:cNvSpPr>
            <a:spLocks noGrp="1"/>
          </p:cNvSpPr>
          <p:nvPr>
            <p:ph type="sldNum" sz="quarter" idx="4"/>
          </p:nvPr>
        </p:nvSpPr>
        <p:spPr/>
        <p:txBody>
          <a:bodyPr/>
          <a:lstStyle/>
          <a:p>
            <a:fld id="{0EDF5173-184C-1B4B-8899-5CD0872459C6}" type="slidenum">
              <a:rPr lang="fr-FR" smtClean="0"/>
              <a:pPr/>
              <a:t>3</a:t>
            </a:fld>
            <a:endParaRPr lang="fr-FR"/>
          </a:p>
        </p:txBody>
      </p:sp>
      <p:sp>
        <p:nvSpPr>
          <p:cNvPr id="14" name="Espace réservé du texte 6">
            <a:extLst>
              <a:ext uri="{FF2B5EF4-FFF2-40B4-BE49-F238E27FC236}">
                <a16:creationId xmlns:a16="http://schemas.microsoft.com/office/drawing/2014/main" id="{EFD749C6-F731-F60B-9C15-6A111A0D6D8E}"/>
              </a:ext>
            </a:extLst>
          </p:cNvPr>
          <p:cNvSpPr>
            <a:spLocks noGrp="1"/>
          </p:cNvSpPr>
          <p:nvPr>
            <p:ph type="body" sz="quarter" idx="10"/>
          </p:nvPr>
        </p:nvSpPr>
        <p:spPr>
          <a:xfrm>
            <a:off x="650874" y="650875"/>
            <a:ext cx="8023225" cy="577081"/>
          </a:xfrm>
        </p:spPr>
        <p:txBody>
          <a:bodyPr>
            <a:noAutofit/>
          </a:bodyPr>
          <a:lstStyle/>
          <a:p>
            <a:pPr marL="457200" indent="-457200">
              <a:buFont typeface="+mj-lt"/>
              <a:buAutoNum type="arabicPeriod"/>
            </a:pPr>
            <a:r>
              <a:rPr lang="fr-FR" sz="3200" dirty="0"/>
              <a:t>Sommaire des activités menées</a:t>
            </a:r>
          </a:p>
        </p:txBody>
      </p:sp>
      <p:graphicFrame>
        <p:nvGraphicFramePr>
          <p:cNvPr id="2" name="Tableau 1">
            <a:extLst>
              <a:ext uri="{FF2B5EF4-FFF2-40B4-BE49-F238E27FC236}">
                <a16:creationId xmlns:a16="http://schemas.microsoft.com/office/drawing/2014/main" id="{CFEA82B4-DC62-C6AE-3133-838FCFB39021}"/>
              </a:ext>
            </a:extLst>
          </p:cNvPr>
          <p:cNvGraphicFramePr>
            <a:graphicFrameLocks noGrp="1"/>
          </p:cNvGraphicFramePr>
          <p:nvPr>
            <p:extLst>
              <p:ext uri="{D42A27DB-BD31-4B8C-83A1-F6EECF244321}">
                <p14:modId xmlns:p14="http://schemas.microsoft.com/office/powerpoint/2010/main" val="3600759612"/>
              </p:ext>
            </p:extLst>
          </p:nvPr>
        </p:nvGraphicFramePr>
        <p:xfrm>
          <a:off x="555171" y="1143000"/>
          <a:ext cx="15858309" cy="8518631"/>
        </p:xfrm>
        <a:graphic>
          <a:graphicData uri="http://schemas.openxmlformats.org/drawingml/2006/table">
            <a:tbl>
              <a:tblPr firstRow="1" firstCol="1" bandRow="1">
                <a:tableStyleId>{5C22544A-7EE6-4342-B048-85BDC9FD1C3A}</a:tableStyleId>
              </a:tblPr>
              <a:tblGrid>
                <a:gridCol w="1304521">
                  <a:extLst>
                    <a:ext uri="{9D8B030D-6E8A-4147-A177-3AD203B41FA5}">
                      <a16:colId xmlns:a16="http://schemas.microsoft.com/office/drawing/2014/main" val="3529496243"/>
                    </a:ext>
                  </a:extLst>
                </a:gridCol>
                <a:gridCol w="3283793">
                  <a:extLst>
                    <a:ext uri="{9D8B030D-6E8A-4147-A177-3AD203B41FA5}">
                      <a16:colId xmlns:a16="http://schemas.microsoft.com/office/drawing/2014/main" val="2885866453"/>
                    </a:ext>
                  </a:extLst>
                </a:gridCol>
                <a:gridCol w="11269995">
                  <a:extLst>
                    <a:ext uri="{9D8B030D-6E8A-4147-A177-3AD203B41FA5}">
                      <a16:colId xmlns:a16="http://schemas.microsoft.com/office/drawing/2014/main" val="3874490495"/>
                    </a:ext>
                  </a:extLst>
                </a:gridCol>
              </a:tblGrid>
              <a:tr h="176867">
                <a:tc>
                  <a:txBody>
                    <a:bodyPr/>
                    <a:lstStyle/>
                    <a:p>
                      <a:pPr>
                        <a:lnSpc>
                          <a:spcPct val="115000"/>
                        </a:lnSpc>
                        <a:spcAft>
                          <a:spcPts val="800"/>
                        </a:spcAft>
                        <a:buNone/>
                      </a:pPr>
                      <a:r>
                        <a:rPr lang="fr-CI" sz="1200" kern="100">
                          <a:effectLst/>
                        </a:rPr>
                        <a:t>Numéro</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Date</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Titre de l’activités</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1104527608"/>
                  </a:ext>
                </a:extLst>
              </a:tr>
              <a:tr h="363363">
                <a:tc>
                  <a:txBody>
                    <a:bodyPr/>
                    <a:lstStyle/>
                    <a:p>
                      <a:pPr>
                        <a:lnSpc>
                          <a:spcPct val="115000"/>
                        </a:lnSpc>
                        <a:spcAft>
                          <a:spcPts val="800"/>
                        </a:spcAft>
                        <a:buNone/>
                      </a:pPr>
                      <a:r>
                        <a:rPr lang="fr-CI" sz="1200" kern="100">
                          <a:effectLst/>
                        </a:rPr>
                        <a:t>1</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le 19 décembre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dirty="0">
                          <a:effectLst/>
                        </a:rPr>
                        <a:t>𝐄𝐧𝐯𝐢𝐫𝐨𝐧𝐧𝐞𝐦𝐞𝐧𝐭 / 𝐩𝐫𝐨𝐣𝐞𝐭 𝐏𝐍𝐌 : 𝐥𝐞 𝐂𝐨𝐦𝐢𝐭𝐞́ 𝐜𝐨𝐧𝐬𝐮𝐥𝐭𝐚𝐭𝐢𝐟 𝐭𝐞𝐜𝐡𝐧𝐢𝐪𝐮𝐞 𝐞𝐭 𝐏𝐢𝐥𝐨𝐭𝐚𝐠𝐞 𝐯𝐚𝐥𝐢𝐝𝐞 𝐥𝐞 𝐩𝐥𝐚𝐧 𝐝𝐞 𝐭𝐫𝐚𝐯𝐚𝐢𝐥 𝟐𝟎𝟐𝟔 Des polluants organiques persistants (POP) dans le cadre de la mise à jour du Plan national de mise en œuvre (PNM) de la Convention de Stockholm.</a:t>
                      </a:r>
                      <a:endParaRPr lang="fr-CI"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4276924790"/>
                  </a:ext>
                </a:extLst>
              </a:tr>
              <a:tr h="212979">
                <a:tc>
                  <a:txBody>
                    <a:bodyPr/>
                    <a:lstStyle/>
                    <a:p>
                      <a:pPr>
                        <a:lnSpc>
                          <a:spcPct val="115000"/>
                        </a:lnSpc>
                        <a:spcAft>
                          <a:spcPts val="800"/>
                        </a:spcAft>
                        <a:buNone/>
                      </a:pPr>
                      <a:r>
                        <a:rPr lang="fr-CI" sz="1200" kern="100">
                          <a:effectLst/>
                        </a:rPr>
                        <a:t>2</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mardi 16 décembre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Transition écologique : la Côte d’Ivoire affine sa stratégie nationale à un atelier de validation de la Stratégie Nationale de Transition Écologique (SNTE) 2026-2035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2630869945"/>
                  </a:ext>
                </a:extLst>
              </a:tr>
              <a:tr h="363363">
                <a:tc>
                  <a:txBody>
                    <a:bodyPr/>
                    <a:lstStyle/>
                    <a:p>
                      <a:pPr>
                        <a:lnSpc>
                          <a:spcPct val="115000"/>
                        </a:lnSpc>
                        <a:spcAft>
                          <a:spcPts val="800"/>
                        </a:spcAft>
                        <a:buNone/>
                      </a:pPr>
                      <a:r>
                        <a:rPr lang="fr-CI" sz="1200" kern="100">
                          <a:effectLst/>
                        </a:rPr>
                        <a:t>3</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16 au 18 décembre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Environnement : la CEDEAO renforce la lutte contre le plomb dans la peinture. Abidjan abrite un atelier régional d’appropriation du règlement de la CEDEAO sur le plomb dans les peintures. </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1386711284"/>
                  </a:ext>
                </a:extLst>
              </a:tr>
              <a:tr h="363363">
                <a:tc>
                  <a:txBody>
                    <a:bodyPr/>
                    <a:lstStyle/>
                    <a:p>
                      <a:pPr>
                        <a:lnSpc>
                          <a:spcPct val="115000"/>
                        </a:lnSpc>
                        <a:spcAft>
                          <a:spcPts val="800"/>
                        </a:spcAft>
                        <a:buNone/>
                      </a:pPr>
                      <a:r>
                        <a:rPr lang="fr-CI" sz="1200" kern="100">
                          <a:effectLst/>
                        </a:rPr>
                        <a:t>4</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lundi 15 décembre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Campagne nationale sur l’économie circulaire :  au lancement officiel de la campagne nationale sur l’économie circulaire, autour du thème : « Je suis circulaire, je trie, je répare, je valorise ».</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4127297060"/>
                  </a:ext>
                </a:extLst>
              </a:tr>
              <a:tr h="413800">
                <a:tc>
                  <a:txBody>
                    <a:bodyPr/>
                    <a:lstStyle/>
                    <a:p>
                      <a:pPr>
                        <a:lnSpc>
                          <a:spcPct val="115000"/>
                        </a:lnSpc>
                        <a:spcAft>
                          <a:spcPts val="800"/>
                        </a:spcAft>
                        <a:buNone/>
                      </a:pPr>
                      <a:r>
                        <a:rPr lang="fr-CI" sz="1200" kern="100">
                          <a:effectLst/>
                        </a:rPr>
                        <a:t>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lundi 15 décembre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𝐏𝐫𝐞𝐬𝐞𝐫𝐯𝐚𝐭𝐢𝐨𝐧 𝐝𝐞 𝐥’𝐞𝐧𝐯𝐢𝐫𝐨𝐧𝐧𝐞𝐦𝐞𝐧𝐭 : 𝐥𝐞 𝐌𝐢𝐧𝐢𝐬𝐭𝐞̀𝐫𝐞 𝐝𝐞 𝐥'𝐄𝐧𝐯𝐢𝐫𝐨𝐧𝐧𝐞𝐦𝐞𝐧𝐭 𝐞𝐭 𝐥𝐞 𝐑𝐨𝐭𝐚𝐫𝐲 𝐈𝐧𝐭𝐞𝐫𝐧𝐚𝐭𝐢𝐨𝐧𝐚𝐥 𝐃𝐢𝐬𝐭𝐫𝐢𝐜𝐭 𝟗𝟏𝟎𝟏 𝐮𝐧𝐢𝐬𝐬𝐞𝐧𝐭 𝐥𝐞𝐮𝐫𝐬 𝐟𝐨𝐫𝐜𝐞𝐬 𝐟𝐚𝐜𝐞 𝐚𝐮𝐱 𝐝𝐞́𝐟𝐢𝐬 𝐞𝐧𝐯𝐢𝐫𝐨𝐧𝐧𝐞𝐦𝐞𝐧𝐭𝐚𝐮𝐱 : signature d’une convention de partenariat visant à renforcer la lutte contre le changement climatique et la préservation de l’environnement.</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488498261"/>
                  </a:ext>
                </a:extLst>
              </a:tr>
              <a:tr h="413800">
                <a:tc>
                  <a:txBody>
                    <a:bodyPr/>
                    <a:lstStyle/>
                    <a:p>
                      <a:pPr>
                        <a:lnSpc>
                          <a:spcPct val="115000"/>
                        </a:lnSpc>
                        <a:spcAft>
                          <a:spcPts val="800"/>
                        </a:spcAft>
                        <a:buNone/>
                      </a:pPr>
                      <a:r>
                        <a:rPr lang="fr-CI" sz="1200" kern="100">
                          <a:effectLst/>
                        </a:rPr>
                        <a:t>6</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lundi 15 décembre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𝐄́𝐯𝐚𝐥𝐮𝐚𝐭𝐢𝐨𝐧𝐬 𝐄𝐧𝐯𝐢𝐫𝐨𝐧𝐧𝐞𝐦𝐞𝐧𝐭𝐚𝐥𝐞𝐬 𝐞𝐭 𝐒𝐨𝐜𝐢𝐚𝐥𝐞𝐬 : 𝟔𝟏 𝐚𝐠𝐫𝐞́𝐦𝐞𝐧𝐭𝐬 𝐝𝐞́𝐥𝐢𝐯𝐫𝐞́𝐬 𝐩𝐨𝐮𝐫 𝐠𝐚𝐫𝐚𝐧𝐭𝐢𝐫 𝐥𝐚 𝐪𝐮𝐚𝐥𝐢𝐭𝐞́ 𝐝𝐞𝐬 𝐞́𝐭𝐮𝐝𝐞𝐬 aux Bureaux d’Études et Consultants Indépendants, leur permettant d’exercer leurs activités de mise en œuvre des Évaluations Environnementales et Sociales en Côte d’Ivoire. </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3738872416"/>
                  </a:ext>
                </a:extLst>
              </a:tr>
              <a:tr h="453457">
                <a:tc>
                  <a:txBody>
                    <a:bodyPr/>
                    <a:lstStyle/>
                    <a:p>
                      <a:pPr>
                        <a:lnSpc>
                          <a:spcPct val="115000"/>
                        </a:lnSpc>
                        <a:spcAft>
                          <a:spcPts val="800"/>
                        </a:spcAft>
                        <a:buNone/>
                      </a:pPr>
                      <a:r>
                        <a:rPr lang="fr-FR" sz="1200" kern="100">
                          <a:effectLst/>
                        </a:rPr>
                        <a:t>7</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FR" sz="1200" kern="100">
                          <a:effectLst/>
                        </a:rPr>
                        <a:t>jeudi 11 décembre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𝐁𝐢𝐨𝐝𝐢𝐯𝐞𝐫𝐬𝐢𝐭𝐞́ : 𝐋𝐚 𝐂𝐨̂𝐭𝐞 𝐝’𝐈𝐯𝐨𝐢𝐫𝐞 𝐩𝐨𝐮𝐫𝐬𝐮𝐢𝐭 𝐥’𝐚𝐜𝐭𝐮𝐚𝐥𝐢𝐬𝐚𝐭𝐢𝐨𝐧 𝐝𝐞 𝐬𝐚 𝐬𝐭𝐫𝐚𝐭𝐞́𝐠𝐢𝐞 𝐩𝐨𝐮𝐫 𝐥𝐚 𝐩𝐫𝐨𝐭𝐞𝐜𝐭𝐢𝐨𝐧 𝐝𝐞 𝐥𝐚 𝐧𝐚𝐭𝐮𝐫𝐞</a:t>
                      </a:r>
                    </a:p>
                    <a:p>
                      <a:pPr>
                        <a:lnSpc>
                          <a:spcPct val="115000"/>
                        </a:lnSpc>
                        <a:spcAft>
                          <a:spcPts val="800"/>
                        </a:spcAft>
                        <a:buNone/>
                      </a:pPr>
                      <a:r>
                        <a:rPr lang="fr-CI" sz="1200" kern="100">
                          <a:effectLst/>
                        </a:rPr>
                        <a:t> </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3951856910"/>
                  </a:ext>
                </a:extLst>
              </a:tr>
              <a:tr h="176867">
                <a:tc>
                  <a:txBody>
                    <a:bodyPr/>
                    <a:lstStyle/>
                    <a:p>
                      <a:pPr>
                        <a:lnSpc>
                          <a:spcPct val="115000"/>
                        </a:lnSpc>
                        <a:spcAft>
                          <a:spcPts val="800"/>
                        </a:spcAft>
                        <a:buNone/>
                      </a:pPr>
                      <a:r>
                        <a:rPr lang="fr-CI" sz="1200" kern="100">
                          <a:effectLst/>
                        </a:rPr>
                        <a:t>8</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Du 6 au 21 novembre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La Côte d’Ivoire était présente à la COP30 à Belém, au Brésil,</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2126824865"/>
                  </a:ext>
                </a:extLst>
              </a:tr>
              <a:tr h="363363">
                <a:tc>
                  <a:txBody>
                    <a:bodyPr/>
                    <a:lstStyle/>
                    <a:p>
                      <a:pPr>
                        <a:lnSpc>
                          <a:spcPct val="115000"/>
                        </a:lnSpc>
                        <a:spcAft>
                          <a:spcPts val="800"/>
                        </a:spcAft>
                        <a:buNone/>
                      </a:pPr>
                      <a:r>
                        <a:rPr lang="fr-CI" sz="1200" kern="100">
                          <a:effectLst/>
                        </a:rPr>
                        <a:t>9</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mercredi 10 au jeudi 11 décembre 2O25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La délégation ivoirienne prépare sa participation à la 12ème Plénière de la Plateforme nationale  Intergouvernementale Scientifique et Politique sur la Biodiversité et les Services Ecosystémiques (IPBES) en peaufinant les grands enjeux de leur participation</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1664407685"/>
                  </a:ext>
                </a:extLst>
              </a:tr>
              <a:tr h="549858">
                <a:tc>
                  <a:txBody>
                    <a:bodyPr/>
                    <a:lstStyle/>
                    <a:p>
                      <a:pPr>
                        <a:lnSpc>
                          <a:spcPct val="115000"/>
                        </a:lnSpc>
                        <a:spcAft>
                          <a:spcPts val="800"/>
                        </a:spcAft>
                        <a:buNone/>
                      </a:pPr>
                      <a:r>
                        <a:rPr lang="fr-CI" sz="1200" kern="100">
                          <a:effectLst/>
                        </a:rPr>
                        <a:t>10</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mercredi 10 décembre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dirty="0">
                          <a:effectLst/>
                        </a:rPr>
                        <a:t>Changement climatique : la Côte d'Ivoire prépare un ambitieux programme multisectoriel à travers le Programme National Changement Climatique (PNCC). Un atelier national de consultation des parties prenantes, en vue de l’élaboration de la note conceptuelle du Programme multisectoriel de résilience climatique et de gestion durable des ressources dans les régions du centre et du nord du pays.</a:t>
                      </a:r>
                      <a:endParaRPr lang="fr-CI"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2606938612"/>
                  </a:ext>
                </a:extLst>
              </a:tr>
              <a:tr h="363363">
                <a:tc>
                  <a:txBody>
                    <a:bodyPr/>
                    <a:lstStyle/>
                    <a:p>
                      <a:pPr>
                        <a:lnSpc>
                          <a:spcPct val="115000"/>
                        </a:lnSpc>
                        <a:spcAft>
                          <a:spcPts val="800"/>
                        </a:spcAft>
                        <a:buNone/>
                      </a:pPr>
                      <a:r>
                        <a:rPr lang="fr-CI" sz="1200" kern="100">
                          <a:effectLst/>
                        </a:rPr>
                        <a:t>11</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lundi 1er décembre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dirty="0">
                          <a:effectLst/>
                        </a:rPr>
                        <a:t>Gestion des Catastrophes : la Côte d’Ivoire se dote d’un outil de prévention de pointe lors d’un atelier dédié à la présentation du Profil National du Risque d’Inondation et de l’Analyse des Bénéfices des Mesures d’Adaptation. </a:t>
                      </a:r>
                      <a:endParaRPr lang="fr-CI"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2549249718"/>
                  </a:ext>
                </a:extLst>
              </a:tr>
              <a:tr h="639953">
                <a:tc>
                  <a:txBody>
                    <a:bodyPr/>
                    <a:lstStyle/>
                    <a:p>
                      <a:pPr>
                        <a:lnSpc>
                          <a:spcPct val="115000"/>
                        </a:lnSpc>
                        <a:spcAft>
                          <a:spcPts val="800"/>
                        </a:spcAft>
                        <a:buNone/>
                      </a:pPr>
                      <a:r>
                        <a:rPr lang="fr-CI" sz="1200" kern="100">
                          <a:effectLst/>
                        </a:rPr>
                        <a:t>12</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jeudi 27 novembre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Education environnementale : le Ministre Assahoré mise sur les étudiants pour impulser une conscience écologique</a:t>
                      </a:r>
                    </a:p>
                    <a:p>
                      <a:pPr>
                        <a:lnSpc>
                          <a:spcPct val="115000"/>
                        </a:lnSpc>
                        <a:spcAft>
                          <a:spcPts val="800"/>
                        </a:spcAft>
                        <a:buNone/>
                      </a:pPr>
                      <a:r>
                        <a:rPr lang="fr-CI" sz="1200" kern="100">
                          <a:effectLst/>
                        </a:rPr>
                        <a:t>À travers un partenariat stratégique avec l’Université Polytechnique KIBIO et l’Université Méthodiste de Côte d’Ivoire (UMECI), en vue de promouvoir la culture environnementale en milieu universitaire.</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2279356999"/>
                  </a:ext>
                </a:extLst>
              </a:tr>
              <a:tr h="363363">
                <a:tc>
                  <a:txBody>
                    <a:bodyPr/>
                    <a:lstStyle/>
                    <a:p>
                      <a:pPr>
                        <a:lnSpc>
                          <a:spcPct val="115000"/>
                        </a:lnSpc>
                        <a:spcAft>
                          <a:spcPts val="800"/>
                        </a:spcAft>
                        <a:buNone/>
                      </a:pPr>
                      <a:r>
                        <a:rPr lang="fr-CI" sz="1200" kern="100">
                          <a:effectLst/>
                        </a:rPr>
                        <a:t>13</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jeudi 06 novembre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Genre et Changements climatiques : La nouvelle Stratégie nationale 2.0 en préparation s’aligne sur les ambitions nationales. Un atelier de consultation des acteurs nationaux pour poser les bases de l’actualisation de cette stratégie nationale </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2392526249"/>
                  </a:ext>
                </a:extLst>
              </a:tr>
              <a:tr h="730047">
                <a:tc>
                  <a:txBody>
                    <a:bodyPr/>
                    <a:lstStyle/>
                    <a:p>
                      <a:pPr>
                        <a:lnSpc>
                          <a:spcPct val="115000"/>
                        </a:lnSpc>
                        <a:spcAft>
                          <a:spcPts val="800"/>
                        </a:spcAft>
                        <a:buNone/>
                      </a:pPr>
                      <a:r>
                        <a:rPr lang="fr-CI" sz="1200" kern="100">
                          <a:effectLst/>
                        </a:rPr>
                        <a:t>14</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mercredi 5 novembre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dirty="0">
                          <a:effectLst/>
                        </a:rPr>
                        <a:t>Éducation au Développement Durable : les élèves de l'école André Malraux s'engagent pour la planète</a:t>
                      </a:r>
                    </a:p>
                    <a:p>
                      <a:pPr>
                        <a:lnSpc>
                          <a:spcPct val="115000"/>
                        </a:lnSpc>
                        <a:spcAft>
                          <a:spcPts val="800"/>
                        </a:spcAft>
                        <a:buNone/>
                      </a:pPr>
                      <a:r>
                        <a:rPr lang="fr-CI" sz="1200" kern="100" dirty="0">
                          <a:effectLst/>
                        </a:rPr>
                        <a:t>En organisant une journée de sensibilisation sur la protection de la nature et sur l'importance des clubs environnement.</a:t>
                      </a:r>
                    </a:p>
                    <a:p>
                      <a:pPr>
                        <a:lnSpc>
                          <a:spcPct val="115000"/>
                        </a:lnSpc>
                        <a:spcAft>
                          <a:spcPts val="800"/>
                        </a:spcAft>
                        <a:buNone/>
                      </a:pPr>
                      <a:r>
                        <a:rPr lang="fr-CI" sz="1200" kern="100" dirty="0">
                          <a:effectLst/>
                        </a:rPr>
                        <a:t> </a:t>
                      </a:r>
                      <a:endParaRPr lang="fr-CI"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1091848669"/>
                  </a:ext>
                </a:extLst>
              </a:tr>
              <a:tr h="363363">
                <a:tc>
                  <a:txBody>
                    <a:bodyPr/>
                    <a:lstStyle/>
                    <a:p>
                      <a:pPr>
                        <a:lnSpc>
                          <a:spcPct val="115000"/>
                        </a:lnSpc>
                        <a:spcAft>
                          <a:spcPts val="800"/>
                        </a:spcAft>
                        <a:buNone/>
                      </a:pPr>
                      <a:r>
                        <a:rPr lang="fr-CI" sz="1200" kern="100">
                          <a:effectLst/>
                        </a:rPr>
                        <a:t>15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02 au 05 novembre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Sommet africain sur la Biodiversité : une déclaration forte pour l’avenir du continent à Gaborone, capitale du Botswana, a accueilli le Sommet africain sur la biodiversité sous le thème évocateur : « Tirer parti de la biodiversité pour la prospérité de l’Afrique </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3921836917"/>
                  </a:ext>
                </a:extLst>
              </a:tr>
              <a:tr h="203484">
                <a:tc>
                  <a:txBody>
                    <a:bodyPr/>
                    <a:lstStyle/>
                    <a:p>
                      <a:pPr>
                        <a:lnSpc>
                          <a:spcPct val="115000"/>
                        </a:lnSpc>
                        <a:spcAft>
                          <a:spcPts val="800"/>
                        </a:spcAft>
                        <a:buNone/>
                      </a:pPr>
                      <a:r>
                        <a:rPr lang="fr-CI" sz="1200" kern="100">
                          <a:effectLst/>
                        </a:rPr>
                        <a:t>16</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jeudi 2 octobre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u="sng" kern="100">
                          <a:effectLst/>
                          <a:hlinkClick r:id="rId3"/>
                        </a:rPr>
                        <a:t>#Société</a:t>
                      </a:r>
                      <a:r>
                        <a:rPr lang="fr-CI" sz="1200" kern="100">
                          <a:effectLst/>
                        </a:rPr>
                        <a:t> | 𝐄𝐧𝐯𝐢𝐫𝐨𝐧𝐧𝐞𝐦𝐞𝐧𝐭 : 𝐥𝐞 𝐠𝐨𝐮𝐯𝐞𝐫𝐧𝐞𝐦𝐞𝐧𝐭 𝐥𝐚𝐧𝐜𝐞 𝐥'𝐢𝐧𝐢𝐭𝐢𝐚𝐭𝐢𝐯𝐞 𝐁𝐈𝐎𝐅𝐈𝐍 𝐩𝐨𝐮𝐫 𝐩𝐫𝐨𝐭𝐞́𝐠𝐞𝐫 𝐥𝐚 𝐛𝐢𝐨𝐝𝐢𝐯𝐞𝐫𝐬𝐢𝐭𝐞́ 𝐞𝐭 𝐫𝐞𝐧𝐟𝐨𝐫𝐜𝐞𝐫 𝐥𝐚 𝐝𝐮𝐫𝐚𝐛𝐢𝐥𝐢𝐭𝐞́</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3270886919"/>
                  </a:ext>
                </a:extLst>
              </a:tr>
              <a:tr h="363363">
                <a:tc>
                  <a:txBody>
                    <a:bodyPr/>
                    <a:lstStyle/>
                    <a:p>
                      <a:pPr>
                        <a:lnSpc>
                          <a:spcPct val="115000"/>
                        </a:lnSpc>
                        <a:spcAft>
                          <a:spcPts val="800"/>
                        </a:spcAft>
                        <a:buNone/>
                      </a:pPr>
                      <a:r>
                        <a:rPr lang="fr-CI" sz="1200" kern="100">
                          <a:effectLst/>
                        </a:rPr>
                        <a:t>17</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du 1er au 3 octobre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Politique environnementale : la Côte d’Ivoire engage la révision de sa nouvelle feuille de route verte à Abidjan. Un atelier de validation interne pour la révision de la Politique Nationale de l’Environnement, du Développement Durable et de la Transition Écologique</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1458488901"/>
                  </a:ext>
                </a:extLst>
              </a:tr>
              <a:tr h="363363">
                <a:tc>
                  <a:txBody>
                    <a:bodyPr/>
                    <a:lstStyle/>
                    <a:p>
                      <a:pPr>
                        <a:lnSpc>
                          <a:spcPct val="115000"/>
                        </a:lnSpc>
                        <a:spcAft>
                          <a:spcPts val="800"/>
                        </a:spcAft>
                        <a:buNone/>
                      </a:pPr>
                      <a:r>
                        <a:rPr lang="fr-CI" sz="1200" kern="100">
                          <a:effectLst/>
                        </a:rPr>
                        <a:t>18</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12 et 13 mai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ACTUALISATION DE LA SPANB, LA COTE D’IVOIRE CONSULTE LES PARTIES-PRENANTES à Abidjan un atelier de consultation des collectivités territoriale et communautés locale à travers les chefferies traditionnelles sur le processus d’actualisation de la SPANB.</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1366468793"/>
                  </a:ext>
                </a:extLst>
              </a:tr>
              <a:tr h="453457">
                <a:tc>
                  <a:txBody>
                    <a:bodyPr/>
                    <a:lstStyle/>
                    <a:p>
                      <a:pPr>
                        <a:lnSpc>
                          <a:spcPct val="115000"/>
                        </a:lnSpc>
                        <a:spcAft>
                          <a:spcPts val="800"/>
                        </a:spcAft>
                        <a:buNone/>
                      </a:pPr>
                      <a:r>
                        <a:rPr lang="fr-CI" sz="1200" kern="100">
                          <a:effectLst/>
                        </a:rPr>
                        <a:t>19</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a:effectLst/>
                        </a:rPr>
                        <a:t>samedi 20 décembre 2025</a:t>
                      </a:r>
                      <a:endParaRPr lang="fr-CI" sz="1200" kern="10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tc>
                  <a:txBody>
                    <a:bodyPr/>
                    <a:lstStyle/>
                    <a:p>
                      <a:pPr>
                        <a:lnSpc>
                          <a:spcPct val="115000"/>
                        </a:lnSpc>
                        <a:spcAft>
                          <a:spcPts val="800"/>
                        </a:spcAft>
                        <a:buNone/>
                      </a:pPr>
                      <a:r>
                        <a:rPr lang="fr-CI" sz="1200" kern="100" dirty="0">
                          <a:effectLst/>
                        </a:rPr>
                        <a:t>PROMOTION DE L’AGROFORESTERIE : Sensibilisation et distinction à </a:t>
                      </a:r>
                      <a:r>
                        <a:rPr lang="fr-CI" sz="1200" kern="100" dirty="0" err="1">
                          <a:effectLst/>
                        </a:rPr>
                        <a:t>Sinfra</a:t>
                      </a:r>
                      <a:r>
                        <a:rPr lang="fr-CI" sz="1200" kern="100" dirty="0">
                          <a:effectLst/>
                        </a:rPr>
                        <a:t> par </a:t>
                      </a:r>
                      <a:r>
                        <a:rPr lang="fr-CI" sz="1200" kern="100" dirty="0" err="1">
                          <a:effectLst/>
                        </a:rPr>
                        <a:t>ofi</a:t>
                      </a:r>
                      <a:r>
                        <a:rPr lang="fr-CI" sz="1200" kern="100" dirty="0">
                          <a:effectLst/>
                        </a:rPr>
                        <a:t>, filiale du groupe </a:t>
                      </a:r>
                      <a:r>
                        <a:rPr lang="fr-CI" sz="1200" kern="100" dirty="0" err="1">
                          <a:effectLst/>
                        </a:rPr>
                        <a:t>Olam</a:t>
                      </a:r>
                      <a:r>
                        <a:rPr lang="fr-CI" sz="1200" kern="100" dirty="0">
                          <a:effectLst/>
                        </a:rPr>
                        <a:t>, et IMPACTUM, en vue de promouvoir l’Agroforesterie.</a:t>
                      </a:r>
                    </a:p>
                    <a:p>
                      <a:pPr>
                        <a:lnSpc>
                          <a:spcPct val="115000"/>
                        </a:lnSpc>
                        <a:spcAft>
                          <a:spcPts val="800"/>
                        </a:spcAft>
                        <a:buNone/>
                      </a:pPr>
                      <a:r>
                        <a:rPr lang="fr-CI" sz="1200" kern="100" dirty="0">
                          <a:effectLst/>
                        </a:rPr>
                        <a:t> </a:t>
                      </a:r>
                      <a:endParaRPr lang="fr-CI"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2863" marR="32863" marT="0" marB="0"/>
                </a:tc>
                <a:extLst>
                  <a:ext uri="{0D108BD9-81ED-4DB2-BD59-A6C34878D82A}">
                    <a16:rowId xmlns:a16="http://schemas.microsoft.com/office/drawing/2014/main" val="1717481944"/>
                  </a:ext>
                </a:extLst>
              </a:tr>
            </a:tbl>
          </a:graphicData>
        </a:graphic>
      </p:graphicFrame>
    </p:spTree>
    <p:extLst>
      <p:ext uri="{BB962C8B-B14F-4D97-AF65-F5344CB8AC3E}">
        <p14:creationId xmlns:p14="http://schemas.microsoft.com/office/powerpoint/2010/main" val="114333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DB633-381A-FAD2-1F01-F3844EA98765}"/>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5C8807D-FDD5-5C83-E9D1-8EF586BE4BDE}"/>
              </a:ext>
            </a:extLst>
          </p:cNvPr>
          <p:cNvSpPr>
            <a:spLocks noGrp="1"/>
          </p:cNvSpPr>
          <p:nvPr>
            <p:ph type="body" sz="quarter" idx="11"/>
          </p:nvPr>
        </p:nvSpPr>
        <p:spPr>
          <a:xfrm>
            <a:off x="650874" y="2139179"/>
            <a:ext cx="7372349" cy="5001369"/>
          </a:xfrm>
        </p:spPr>
        <p:txBody>
          <a:bodyPr/>
          <a:lstStyle/>
          <a:p>
            <a:pPr marL="0" indent="0">
              <a:buNone/>
            </a:pPr>
            <a:r>
              <a:rPr lang="en-US" dirty="0"/>
              <a:t>Inclusion du CHM dans la SPANB</a:t>
            </a:r>
          </a:p>
          <a:p>
            <a:pPr marL="0" indent="0">
              <a:buNone/>
            </a:pPr>
            <a:r>
              <a:rPr lang="en-US" b="1" dirty="0"/>
              <a:t>La SPANB </a:t>
            </a:r>
            <a:r>
              <a:rPr lang="en-US" b="1" dirty="0" err="1"/>
              <a:t>en</a:t>
            </a:r>
            <a:r>
              <a:rPr lang="en-US" b="1" dirty="0"/>
              <a:t> </a:t>
            </a:r>
            <a:r>
              <a:rPr lang="en-US" b="1" dirty="0" err="1"/>
              <a:t>cours</a:t>
            </a:r>
            <a:r>
              <a:rPr lang="en-US" b="1" dirty="0"/>
              <a:t> </a:t>
            </a:r>
            <a:r>
              <a:rPr lang="en-US" b="1" dirty="0" err="1"/>
              <a:t>d’actualisation</a:t>
            </a:r>
            <a:r>
              <a:rPr lang="en-US" b="1" dirty="0"/>
              <a:t> </a:t>
            </a:r>
            <a:r>
              <a:rPr lang="en-US" b="1" dirty="0" err="1"/>
              <a:t>comprend</a:t>
            </a:r>
            <a:r>
              <a:rPr lang="en-US" b="1" dirty="0"/>
              <a:t> 6 </a:t>
            </a:r>
            <a:r>
              <a:rPr lang="en-US" b="1" dirty="0" err="1"/>
              <a:t>objectifs</a:t>
            </a:r>
            <a:r>
              <a:rPr lang="en-US" b="1" dirty="0"/>
              <a:t> </a:t>
            </a:r>
            <a:r>
              <a:rPr lang="en-US" b="1" dirty="0" err="1"/>
              <a:t>stratégiques</a:t>
            </a:r>
            <a:r>
              <a:rPr lang="en-US" b="1" dirty="0"/>
              <a:t> et 23 </a:t>
            </a:r>
            <a:r>
              <a:rPr lang="en-US" b="1" dirty="0" err="1"/>
              <a:t>objectifs</a:t>
            </a:r>
            <a:r>
              <a:rPr lang="en-US" b="1" dirty="0"/>
              <a:t> </a:t>
            </a:r>
            <a:r>
              <a:rPr lang="en-US" b="1" dirty="0" err="1"/>
              <a:t>opérationnels</a:t>
            </a:r>
            <a:r>
              <a:rPr lang="en-US" b="1" dirty="0"/>
              <a:t>. Le CHM est </a:t>
            </a:r>
            <a:r>
              <a:rPr lang="en-US" b="1" dirty="0" err="1"/>
              <a:t>inclus</a:t>
            </a:r>
            <a:r>
              <a:rPr lang="en-US" b="1" dirty="0"/>
              <a:t> dans </a:t>
            </a:r>
            <a:r>
              <a:rPr lang="en-US" b="1" dirty="0" err="1"/>
              <a:t>l’orientation</a:t>
            </a:r>
            <a:r>
              <a:rPr lang="en-US" b="1" dirty="0"/>
              <a:t> </a:t>
            </a:r>
            <a:r>
              <a:rPr lang="en-US" b="1" dirty="0" err="1"/>
              <a:t>stratégique</a:t>
            </a:r>
            <a:r>
              <a:rPr lang="en-US" b="1" dirty="0"/>
              <a:t> 6 et </a:t>
            </a:r>
            <a:r>
              <a:rPr lang="en-US" b="1" dirty="0" err="1"/>
              <a:t>l’objectif</a:t>
            </a:r>
            <a:r>
              <a:rPr lang="en-US" b="1" dirty="0"/>
              <a:t> 21.</a:t>
            </a:r>
          </a:p>
          <a:p>
            <a:pPr marL="0" indent="0">
              <a:buNone/>
            </a:pPr>
            <a:endParaRPr lang="en-US" dirty="0"/>
          </a:p>
          <a:p>
            <a:pPr marL="0" indent="0">
              <a:buNone/>
            </a:pPr>
            <a:r>
              <a:rPr lang="en-US" dirty="0"/>
              <a:t>Nombre des pages </a:t>
            </a:r>
            <a:r>
              <a:rPr lang="en-US" dirty="0" err="1"/>
              <a:t>ajoutées</a:t>
            </a:r>
            <a:r>
              <a:rPr lang="en-US" dirty="0"/>
              <a:t> </a:t>
            </a:r>
            <a:r>
              <a:rPr lang="en-US" dirty="0" err="1"/>
              <a:t>depuis</a:t>
            </a:r>
            <a:r>
              <a:rPr lang="en-US" dirty="0"/>
              <a:t> </a:t>
            </a:r>
            <a:r>
              <a:rPr lang="en-US" dirty="0" err="1"/>
              <a:t>l’atelier</a:t>
            </a:r>
            <a:r>
              <a:rPr lang="en-US" dirty="0"/>
              <a:t> de Bruxelles, 2024</a:t>
            </a:r>
          </a:p>
          <a:p>
            <a:pPr marL="0" indent="0">
              <a:buNone/>
            </a:pPr>
            <a:r>
              <a:rPr lang="en-US" b="1" dirty="0"/>
              <a:t>Une page a </a:t>
            </a:r>
            <a:r>
              <a:rPr lang="en-US" b="1" dirty="0" err="1"/>
              <a:t>été</a:t>
            </a:r>
            <a:r>
              <a:rPr lang="en-US" b="1" dirty="0"/>
              <a:t> </a:t>
            </a:r>
            <a:r>
              <a:rPr lang="en-US" b="1" dirty="0" err="1"/>
              <a:t>ajoutée</a:t>
            </a:r>
            <a:endParaRPr lang="en-US" b="1" dirty="0"/>
          </a:p>
          <a:p>
            <a:pPr marL="0" indent="0">
              <a:buNone/>
            </a:pPr>
            <a:endParaRPr lang="en-US" dirty="0"/>
          </a:p>
          <a:p>
            <a:pPr marL="0" indent="0">
              <a:buNone/>
            </a:pPr>
            <a:r>
              <a:rPr lang="en-US" dirty="0"/>
              <a:t>Participation des </a:t>
            </a:r>
            <a:r>
              <a:rPr lang="en-US" dirty="0" err="1"/>
              <a:t>acteurs</a:t>
            </a:r>
            <a:r>
              <a:rPr lang="en-US" dirty="0"/>
              <a:t> dans la mise à jour de </a:t>
            </a:r>
            <a:r>
              <a:rPr lang="en-US" dirty="0" err="1"/>
              <a:t>votre</a:t>
            </a:r>
            <a:r>
              <a:rPr lang="en-US" dirty="0"/>
              <a:t> CHM</a:t>
            </a:r>
          </a:p>
          <a:p>
            <a:pPr marL="0" indent="0">
              <a:buNone/>
            </a:pPr>
            <a:r>
              <a:rPr lang="en-US" b="1" dirty="0"/>
              <a:t>Quasi-</a:t>
            </a:r>
            <a:r>
              <a:rPr lang="en-US" b="1" dirty="0" err="1"/>
              <a:t>inexistante</a:t>
            </a:r>
            <a:endParaRPr lang="en-US" b="1" dirty="0"/>
          </a:p>
          <a:p>
            <a:pPr marL="0" indent="0">
              <a:buNone/>
            </a:pPr>
            <a:endParaRPr lang="en-US" dirty="0"/>
          </a:p>
          <a:p>
            <a:pPr marL="0" indent="0">
              <a:buNone/>
            </a:pPr>
            <a:r>
              <a:rPr lang="en-US" dirty="0" err="1"/>
              <a:t>Utilisation</a:t>
            </a:r>
            <a:r>
              <a:rPr lang="en-US" dirty="0"/>
              <a:t> du CHM pour le 7ième rapport national</a:t>
            </a:r>
          </a:p>
          <a:p>
            <a:pPr marL="0" indent="0">
              <a:buNone/>
            </a:pPr>
            <a:r>
              <a:rPr lang="en-US" b="1" dirty="0" err="1"/>
              <a:t>N’est</a:t>
            </a:r>
            <a:r>
              <a:rPr lang="en-US" b="1" dirty="0"/>
              <a:t> pas </a:t>
            </a:r>
            <a:r>
              <a:rPr lang="en-US" b="1" dirty="0" err="1"/>
              <a:t>d’actualité</a:t>
            </a:r>
            <a:endParaRPr lang="en-BE" b="1" dirty="0"/>
          </a:p>
        </p:txBody>
      </p:sp>
      <p:sp>
        <p:nvSpPr>
          <p:cNvPr id="6" name="Espace réservé du numéro de diapositive 5">
            <a:extLst>
              <a:ext uri="{FF2B5EF4-FFF2-40B4-BE49-F238E27FC236}">
                <a16:creationId xmlns:a16="http://schemas.microsoft.com/office/drawing/2014/main" id="{1A80929A-C389-EAF7-8F2B-67911440CCCD}"/>
              </a:ext>
            </a:extLst>
          </p:cNvPr>
          <p:cNvSpPr>
            <a:spLocks noGrp="1"/>
          </p:cNvSpPr>
          <p:nvPr>
            <p:ph type="sldNum" sz="quarter" idx="4"/>
          </p:nvPr>
        </p:nvSpPr>
        <p:spPr/>
        <p:txBody>
          <a:bodyPr/>
          <a:lstStyle/>
          <a:p>
            <a:fld id="{0EDF5173-184C-1B4B-8899-5CD0872459C6}" type="slidenum">
              <a:rPr lang="fr-FR" smtClean="0"/>
              <a:pPr/>
              <a:t>4</a:t>
            </a:fld>
            <a:endParaRPr lang="fr-FR"/>
          </a:p>
        </p:txBody>
      </p:sp>
      <p:sp>
        <p:nvSpPr>
          <p:cNvPr id="14" name="Espace réservé du texte 6">
            <a:extLst>
              <a:ext uri="{FF2B5EF4-FFF2-40B4-BE49-F238E27FC236}">
                <a16:creationId xmlns:a16="http://schemas.microsoft.com/office/drawing/2014/main" id="{46EA96D8-6B49-6F02-1306-670D391A61CD}"/>
              </a:ext>
            </a:extLst>
          </p:cNvPr>
          <p:cNvSpPr>
            <a:spLocks noGrp="1"/>
          </p:cNvSpPr>
          <p:nvPr>
            <p:ph type="body" sz="quarter" idx="10"/>
          </p:nvPr>
        </p:nvSpPr>
        <p:spPr>
          <a:xfrm>
            <a:off x="650874" y="650875"/>
            <a:ext cx="8023225" cy="577081"/>
          </a:xfrm>
        </p:spPr>
        <p:txBody>
          <a:bodyPr>
            <a:noAutofit/>
          </a:bodyPr>
          <a:lstStyle/>
          <a:p>
            <a:r>
              <a:rPr lang="fr-FR" sz="3200" dirty="0"/>
              <a:t>2. Développements et mises à jour du CHM</a:t>
            </a:r>
          </a:p>
        </p:txBody>
      </p:sp>
      <p:graphicFrame>
        <p:nvGraphicFramePr>
          <p:cNvPr id="9" name="Tableau 8">
            <a:extLst>
              <a:ext uri="{FF2B5EF4-FFF2-40B4-BE49-F238E27FC236}">
                <a16:creationId xmlns:a16="http://schemas.microsoft.com/office/drawing/2014/main" id="{88599DC3-88B0-0893-C437-71BD3035EC18}"/>
              </a:ext>
            </a:extLst>
          </p:cNvPr>
          <p:cNvGraphicFramePr>
            <a:graphicFrameLocks noGrp="1"/>
          </p:cNvGraphicFramePr>
          <p:nvPr>
            <p:extLst>
              <p:ext uri="{D42A27DB-BD31-4B8C-83A1-F6EECF244321}">
                <p14:modId xmlns:p14="http://schemas.microsoft.com/office/powerpoint/2010/main" val="4251145264"/>
              </p:ext>
            </p:extLst>
          </p:nvPr>
        </p:nvGraphicFramePr>
        <p:xfrm>
          <a:off x="8988877" y="650875"/>
          <a:ext cx="7372348" cy="3966991"/>
        </p:xfrm>
        <a:graphic>
          <a:graphicData uri="http://schemas.openxmlformats.org/drawingml/2006/table">
            <a:tbl>
              <a:tblPr firstRow="1" firstCol="1" bandRow="1"/>
              <a:tblGrid>
                <a:gridCol w="1843087">
                  <a:extLst>
                    <a:ext uri="{9D8B030D-6E8A-4147-A177-3AD203B41FA5}">
                      <a16:colId xmlns:a16="http://schemas.microsoft.com/office/drawing/2014/main" val="3763208781"/>
                    </a:ext>
                  </a:extLst>
                </a:gridCol>
                <a:gridCol w="1843087">
                  <a:extLst>
                    <a:ext uri="{9D8B030D-6E8A-4147-A177-3AD203B41FA5}">
                      <a16:colId xmlns:a16="http://schemas.microsoft.com/office/drawing/2014/main" val="2386597331"/>
                    </a:ext>
                  </a:extLst>
                </a:gridCol>
                <a:gridCol w="1843087">
                  <a:extLst>
                    <a:ext uri="{9D8B030D-6E8A-4147-A177-3AD203B41FA5}">
                      <a16:colId xmlns:a16="http://schemas.microsoft.com/office/drawing/2014/main" val="762341149"/>
                    </a:ext>
                  </a:extLst>
                </a:gridCol>
                <a:gridCol w="1843087">
                  <a:extLst>
                    <a:ext uri="{9D8B030D-6E8A-4147-A177-3AD203B41FA5}">
                      <a16:colId xmlns:a16="http://schemas.microsoft.com/office/drawing/2014/main" val="3316777853"/>
                    </a:ext>
                  </a:extLst>
                </a:gridCol>
              </a:tblGrid>
              <a:tr h="641603">
                <a:tc gridSpan="4">
                  <a:txBody>
                    <a:bodyPr/>
                    <a:lstStyle/>
                    <a:p>
                      <a:pPr algn="just">
                        <a:lnSpc>
                          <a:spcPct val="115000"/>
                        </a:lnSpc>
                        <a:spcBef>
                          <a:spcPts val="600"/>
                        </a:spcBef>
                        <a:spcAft>
                          <a:spcPts val="600"/>
                        </a:spcAft>
                        <a:buNone/>
                      </a:pPr>
                      <a:r>
                        <a:rPr lang="fr-CI" sz="1400" b="1" kern="0">
                          <a:effectLst/>
                          <a:latin typeface="Times New Roman" panose="02020603050405020304" pitchFamily="18" charset="0"/>
                          <a:ea typeface="Times New Roman" panose="02020603050405020304" pitchFamily="18" charset="0"/>
                          <a:cs typeface="Times New Roman" panose="02020603050405020304" pitchFamily="18" charset="0"/>
                        </a:rPr>
                        <a:t>Orientation stratégique 5 : Renforcement de la coopération, des capacités et de la mobilisation des ressources </a:t>
                      </a:r>
                      <a:endParaRPr lang="fr-CI"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CI"/>
                    </a:p>
                  </a:txBody>
                  <a:tcPr/>
                </a:tc>
                <a:tc hMerge="1">
                  <a:txBody>
                    <a:bodyPr/>
                    <a:lstStyle/>
                    <a:p>
                      <a:endParaRPr lang="fr-CI"/>
                    </a:p>
                  </a:txBody>
                  <a:tcPr/>
                </a:tc>
                <a:tc hMerge="1">
                  <a:txBody>
                    <a:bodyPr/>
                    <a:lstStyle/>
                    <a:p>
                      <a:endParaRPr lang="fr-CI"/>
                    </a:p>
                  </a:txBody>
                  <a:tcPr/>
                </a:tc>
                <a:extLst>
                  <a:ext uri="{0D108BD9-81ED-4DB2-BD59-A6C34878D82A}">
                    <a16:rowId xmlns:a16="http://schemas.microsoft.com/office/drawing/2014/main" val="3291571605"/>
                  </a:ext>
                </a:extLst>
              </a:tr>
              <a:tr h="641603">
                <a:tc>
                  <a:txBody>
                    <a:bodyPr/>
                    <a:lstStyle/>
                    <a:p>
                      <a:pPr algn="just">
                        <a:lnSpc>
                          <a:spcPct val="115000"/>
                        </a:lnSpc>
                        <a:spcBef>
                          <a:spcPts val="600"/>
                        </a:spcBef>
                        <a:spcAft>
                          <a:spcPts val="600"/>
                        </a:spcAft>
                        <a:buNone/>
                      </a:pPr>
                      <a:r>
                        <a:rPr lang="fr-FR" sz="1400" b="1"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CI"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600"/>
                        </a:spcBef>
                        <a:spcAft>
                          <a:spcPts val="600"/>
                        </a:spcAft>
                        <a:buNone/>
                      </a:pPr>
                      <a:r>
                        <a:rPr lang="fr-FR"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CI"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600"/>
                        </a:spcBef>
                        <a:spcAft>
                          <a:spcPts val="600"/>
                        </a:spcAft>
                        <a:buNone/>
                      </a:pPr>
                      <a:r>
                        <a:rPr lang="fr-FR" sz="1400" b="1" kern="0">
                          <a:effectLst/>
                          <a:latin typeface="Times New Roman" panose="02020603050405020304" pitchFamily="18" charset="0"/>
                          <a:ea typeface="Times New Roman" panose="02020603050405020304" pitchFamily="18" charset="0"/>
                          <a:cs typeface="Times New Roman" panose="02020603050405020304" pitchFamily="18" charset="0"/>
                        </a:rPr>
                        <a:t>Objectif du cadre mondial</a:t>
                      </a:r>
                      <a:endParaRPr lang="fr-CI"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600"/>
                        </a:spcBef>
                        <a:spcAft>
                          <a:spcPts val="600"/>
                        </a:spcAft>
                        <a:buNone/>
                      </a:pPr>
                      <a:r>
                        <a:rPr lang="fr-FR" sz="1400" b="1" kern="0">
                          <a:effectLst/>
                          <a:latin typeface="Times New Roman" panose="02020603050405020304" pitchFamily="18" charset="0"/>
                          <a:ea typeface="Times New Roman" panose="02020603050405020304" pitchFamily="18" charset="0"/>
                          <a:cs typeface="Times New Roman" panose="02020603050405020304" pitchFamily="18" charset="0"/>
                        </a:rPr>
                        <a:t>Cible du cadre mondial</a:t>
                      </a:r>
                      <a:endParaRPr lang="fr-CI"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94323"/>
                  </a:ext>
                </a:extLst>
              </a:tr>
              <a:tr h="2683785">
                <a:tc>
                  <a:txBody>
                    <a:bodyPr/>
                    <a:lstStyle/>
                    <a:p>
                      <a:pPr algn="just">
                        <a:lnSpc>
                          <a:spcPct val="115000"/>
                        </a:lnSpc>
                        <a:spcBef>
                          <a:spcPts val="600"/>
                        </a:spcBef>
                        <a:spcAft>
                          <a:spcPts val="600"/>
                        </a:spcAft>
                        <a:buNone/>
                      </a:pPr>
                      <a:r>
                        <a:rPr lang="fr-FR" sz="1400" b="1" kern="0">
                          <a:effectLst/>
                          <a:latin typeface="Times New Roman" panose="02020603050405020304" pitchFamily="18" charset="0"/>
                          <a:ea typeface="Times New Roman" panose="02020603050405020304" pitchFamily="18" charset="0"/>
                          <a:cs typeface="Times New Roman" panose="02020603050405020304" pitchFamily="18" charset="0"/>
                        </a:rPr>
                        <a:t>Objectif 21</a:t>
                      </a:r>
                      <a:endParaRPr lang="fr-CI"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600"/>
                        </a:spcBef>
                        <a:spcAft>
                          <a:spcPts val="600"/>
                        </a:spcAft>
                        <a:buNone/>
                      </a:pPr>
                      <a:r>
                        <a:rPr lang="fr-FR" sz="1400" kern="0" dirty="0">
                          <a:effectLst/>
                          <a:latin typeface="Times New Roman" panose="02020603050405020304" pitchFamily="18" charset="0"/>
                          <a:ea typeface="Times New Roman" panose="02020603050405020304" pitchFamily="18" charset="0"/>
                          <a:cs typeface="Times New Roman" panose="02020603050405020304" pitchFamily="18" charset="0"/>
                        </a:rPr>
                        <a:t>Renforcer la diffusion de l’information sur la biodiversité pour garantir l’accès des données aux décideurs, praticiens, publics et aux communautés locales. </a:t>
                      </a:r>
                      <a:endParaRPr lang="fr-CI"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600"/>
                        </a:spcBef>
                        <a:spcAft>
                          <a:spcPts val="600"/>
                        </a:spcAft>
                        <a:buNone/>
                      </a:pPr>
                      <a:r>
                        <a:rPr lang="fr-FR" sz="1400" kern="0" dirty="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fr-CI"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600"/>
                        </a:spcBef>
                        <a:spcAft>
                          <a:spcPts val="600"/>
                        </a:spcAft>
                        <a:buNone/>
                      </a:pPr>
                      <a:r>
                        <a:rPr lang="fr-FR" sz="1400" kern="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fr-CI"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9316254"/>
                  </a:ext>
                </a:extLst>
              </a:tr>
            </a:tbl>
          </a:graphicData>
        </a:graphic>
      </p:graphicFrame>
      <p:pic>
        <p:nvPicPr>
          <p:cNvPr id="4" name="Image 3" descr="Une image contenant texte, Appareils électroniques, capture d’écran, Page web&#10;&#10;Le contenu généré par l’IA peut être incorrect.">
            <a:extLst>
              <a:ext uri="{FF2B5EF4-FFF2-40B4-BE49-F238E27FC236}">
                <a16:creationId xmlns:a16="http://schemas.microsoft.com/office/drawing/2014/main" id="{62452AFF-D37A-4114-46FE-1C2A18C0F63C}"/>
              </a:ext>
            </a:extLst>
          </p:cNvPr>
          <p:cNvPicPr>
            <a:picLocks noChangeAspect="1"/>
          </p:cNvPicPr>
          <p:nvPr/>
        </p:nvPicPr>
        <p:blipFill>
          <a:blip r:embed="rId3"/>
          <a:stretch>
            <a:fillRect/>
          </a:stretch>
        </p:blipFill>
        <p:spPr>
          <a:xfrm>
            <a:off x="8988879" y="5120515"/>
            <a:ext cx="7372350" cy="4146947"/>
          </a:xfrm>
          <a:prstGeom prst="rect">
            <a:avLst/>
          </a:prstGeom>
        </p:spPr>
      </p:pic>
    </p:spTree>
    <p:extLst>
      <p:ext uri="{BB962C8B-B14F-4D97-AF65-F5344CB8AC3E}">
        <p14:creationId xmlns:p14="http://schemas.microsoft.com/office/powerpoint/2010/main" val="328493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FB5C8-3D6A-2A4D-763F-0E530638FEFB}"/>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9C456CE-EBF5-9372-D837-9C7E00DE3C07}"/>
              </a:ext>
            </a:extLst>
          </p:cNvPr>
          <p:cNvSpPr>
            <a:spLocks noGrp="1"/>
          </p:cNvSpPr>
          <p:nvPr>
            <p:ph type="sldNum" sz="quarter" idx="4"/>
          </p:nvPr>
        </p:nvSpPr>
        <p:spPr/>
        <p:txBody>
          <a:bodyPr/>
          <a:lstStyle/>
          <a:p>
            <a:fld id="{0EDF5173-184C-1B4B-8899-5CD0872459C6}" type="slidenum">
              <a:rPr lang="fr-FR" smtClean="0"/>
              <a:pPr/>
              <a:t>5</a:t>
            </a:fld>
            <a:endParaRPr lang="fr-FR"/>
          </a:p>
        </p:txBody>
      </p:sp>
      <p:sp>
        <p:nvSpPr>
          <p:cNvPr id="14" name="Espace réservé du texte 6">
            <a:extLst>
              <a:ext uri="{FF2B5EF4-FFF2-40B4-BE49-F238E27FC236}">
                <a16:creationId xmlns:a16="http://schemas.microsoft.com/office/drawing/2014/main" id="{7163BB6A-F92F-6288-6D81-E5FD58A3AF57}"/>
              </a:ext>
            </a:extLst>
          </p:cNvPr>
          <p:cNvSpPr>
            <a:spLocks noGrp="1"/>
          </p:cNvSpPr>
          <p:nvPr>
            <p:ph type="body" sz="quarter" idx="10"/>
          </p:nvPr>
        </p:nvSpPr>
        <p:spPr>
          <a:xfrm>
            <a:off x="650874" y="650875"/>
            <a:ext cx="8023225" cy="577081"/>
          </a:xfrm>
        </p:spPr>
        <p:txBody>
          <a:bodyPr>
            <a:noAutofit/>
          </a:bodyPr>
          <a:lstStyle/>
          <a:p>
            <a:r>
              <a:rPr lang="fr-FR" sz="3200" dirty="0"/>
              <a:t>2. Développements et mises à jour du CHM</a:t>
            </a:r>
          </a:p>
        </p:txBody>
      </p:sp>
      <p:pic>
        <p:nvPicPr>
          <p:cNvPr id="8" name="Image 7">
            <a:extLst>
              <a:ext uri="{FF2B5EF4-FFF2-40B4-BE49-F238E27FC236}">
                <a16:creationId xmlns:a16="http://schemas.microsoft.com/office/drawing/2014/main" id="{232950E8-AC85-6A3C-6D7E-28649EB53D7A}"/>
              </a:ext>
            </a:extLst>
          </p:cNvPr>
          <p:cNvPicPr>
            <a:picLocks noChangeAspect="1"/>
          </p:cNvPicPr>
          <p:nvPr/>
        </p:nvPicPr>
        <p:blipFill>
          <a:blip r:embed="rId3"/>
          <a:stretch>
            <a:fillRect/>
          </a:stretch>
        </p:blipFill>
        <p:spPr>
          <a:xfrm>
            <a:off x="2271250" y="1634342"/>
            <a:ext cx="13040257" cy="7335144"/>
          </a:xfrm>
          <a:prstGeom prst="rect">
            <a:avLst/>
          </a:prstGeom>
        </p:spPr>
      </p:pic>
    </p:spTree>
    <p:extLst>
      <p:ext uri="{BB962C8B-B14F-4D97-AF65-F5344CB8AC3E}">
        <p14:creationId xmlns:p14="http://schemas.microsoft.com/office/powerpoint/2010/main" val="322757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789B-9F72-5E0D-EC84-E94FC91C9499}"/>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8F6D914-C249-B9F7-266A-C4C330C40537}"/>
              </a:ext>
            </a:extLst>
          </p:cNvPr>
          <p:cNvSpPr>
            <a:spLocks noGrp="1"/>
          </p:cNvSpPr>
          <p:nvPr>
            <p:ph type="body" sz="quarter" idx="11"/>
          </p:nvPr>
        </p:nvSpPr>
        <p:spPr>
          <a:xfrm>
            <a:off x="650874" y="2139179"/>
            <a:ext cx="7372349" cy="4809009"/>
          </a:xfrm>
        </p:spPr>
        <p:txBody>
          <a:bodyPr/>
          <a:lstStyle/>
          <a:p>
            <a:r>
              <a:rPr lang="fr-CI" dirty="0"/>
              <a:t>𝐌𝐢𝐧𝐢𝐬𝐭𝐞̀𝐫𝐞 𝐝𝐞 𝐥'𝐄𝐧𝐯𝐢𝐫𝐨𝐧𝐧𝐞𝐦𝐞𝐧𝐭 </a:t>
            </a:r>
            <a:r>
              <a:rPr lang="fr-CI" b="1" dirty="0"/>
              <a:t>𝐞𝐭 𝐥𝐞 𝐑𝐨𝐭𝐚𝐫𝐲 𝐈𝐧𝐭𝐞𝐫𝐧𝐚𝐭𝐢𝐨𝐧𝐚𝐥 𝐃𝐢𝐬𝐭𝐫𝐢𝐜𝐭 𝟗𝟏𝟎𝟏 </a:t>
            </a:r>
          </a:p>
          <a:p>
            <a:r>
              <a:rPr lang="fr-CI" dirty="0"/>
              <a:t>𝐌𝐢𝐧𝐢𝐬𝐭𝐞̀𝐫𝐞 𝐝𝐞 𝐥'𝐄𝐧𝐯𝐢𝐫𝐨𝐧𝐧𝐞𝐦𝐞𝐧𝐭 𝐞𝐭 les </a:t>
            </a:r>
            <a:r>
              <a:rPr lang="fr-FR" dirty="0"/>
              <a:t>Bureaux d’Études et Consultants Indépendants</a:t>
            </a:r>
          </a:p>
          <a:p>
            <a:r>
              <a:rPr lang="fr-CI" dirty="0"/>
              <a:t>𝐌𝐢𝐧𝐢𝐬𝐭𝐞̀𝐫𝐞 𝐝𝐞 𝐥'𝐄𝐧𝐯𝐢𝐫𝐨𝐧𝐧𝐞𝐦𝐞𝐧𝐭 présente à la COP30 à Belém</a:t>
            </a:r>
          </a:p>
          <a:p>
            <a:r>
              <a:rPr lang="fr-CI" dirty="0"/>
              <a:t>𝐌𝐢𝐧𝐢𝐬𝐭𝐞̀𝐫𝐞 𝐝𝐞 𝐥'𝐄𝐧𝐯𝐢𝐫𝐨𝐧𝐧𝐞𝐦𝐞𝐧𝐭 présente Plénière de la Plateforme nationale  Intergouvernementale Scientifique et Politique sur la Biodiversité et les Services Ecosystémiques (IPBES)</a:t>
            </a:r>
          </a:p>
          <a:p>
            <a:r>
              <a:rPr lang="fr-CI" dirty="0"/>
              <a:t>𝐌𝐢𝐧𝐢𝐬𝐭𝐞̀𝐫𝐞 𝐝𝐞 𝐥'𝐄𝐧𝐯𝐢𝐫𝐨𝐧𝐧𝐞𝐦𝐞𝐧𝐭 a signé un partenariat stratégique avec l’Université Polytechnique KIBIO et l’Université Méthodiste de Côte d’Ivoire (UMECI)</a:t>
            </a:r>
          </a:p>
          <a:p>
            <a:r>
              <a:rPr lang="fr-CI" dirty="0"/>
              <a:t>𝐌𝐢𝐧𝐢𝐬𝐭𝐞̀𝐫𝐞 𝐝𝐞 𝐥'𝐄𝐧𝐯𝐢𝐫𝐨𝐧𝐧𝐞𝐦𝐞𝐧𝐭 est </a:t>
            </a:r>
            <a:r>
              <a:rPr lang="fr-CI" dirty="0" err="1"/>
              <a:t>résent</a:t>
            </a:r>
            <a:r>
              <a:rPr lang="fr-CI" dirty="0"/>
              <a:t> Sommet africain sur la Biodiversité</a:t>
            </a:r>
          </a:p>
        </p:txBody>
      </p:sp>
      <p:sp>
        <p:nvSpPr>
          <p:cNvPr id="6" name="Espace réservé du numéro de diapositive 5">
            <a:extLst>
              <a:ext uri="{FF2B5EF4-FFF2-40B4-BE49-F238E27FC236}">
                <a16:creationId xmlns:a16="http://schemas.microsoft.com/office/drawing/2014/main" id="{E7DB3ECB-7E8F-69DC-EAF2-4ABFAB4C14BA}"/>
              </a:ext>
            </a:extLst>
          </p:cNvPr>
          <p:cNvSpPr>
            <a:spLocks noGrp="1"/>
          </p:cNvSpPr>
          <p:nvPr>
            <p:ph type="sldNum" sz="quarter" idx="4"/>
          </p:nvPr>
        </p:nvSpPr>
        <p:spPr/>
        <p:txBody>
          <a:bodyPr/>
          <a:lstStyle/>
          <a:p>
            <a:fld id="{0EDF5173-184C-1B4B-8899-5CD0872459C6}" type="slidenum">
              <a:rPr lang="fr-FR" smtClean="0"/>
              <a:pPr/>
              <a:t>6</a:t>
            </a:fld>
            <a:endParaRPr lang="fr-FR"/>
          </a:p>
        </p:txBody>
      </p:sp>
      <p:sp>
        <p:nvSpPr>
          <p:cNvPr id="14" name="Espace réservé du texte 6">
            <a:extLst>
              <a:ext uri="{FF2B5EF4-FFF2-40B4-BE49-F238E27FC236}">
                <a16:creationId xmlns:a16="http://schemas.microsoft.com/office/drawing/2014/main" id="{4F3FC4FF-F182-6F11-79FD-D755B019EC1B}"/>
              </a:ext>
            </a:extLst>
          </p:cNvPr>
          <p:cNvSpPr>
            <a:spLocks noGrp="1"/>
          </p:cNvSpPr>
          <p:nvPr>
            <p:ph type="body" sz="quarter" idx="10"/>
          </p:nvPr>
        </p:nvSpPr>
        <p:spPr>
          <a:xfrm>
            <a:off x="650874" y="650875"/>
            <a:ext cx="8023225" cy="577081"/>
          </a:xfrm>
        </p:spPr>
        <p:txBody>
          <a:bodyPr>
            <a:noAutofit/>
          </a:bodyPr>
          <a:lstStyle/>
          <a:p>
            <a:r>
              <a:rPr lang="en-GB" sz="3200" dirty="0"/>
              <a:t>3. </a:t>
            </a:r>
            <a:r>
              <a:rPr lang="en-GB" sz="3200" dirty="0" err="1"/>
              <a:t>Partenariats</a:t>
            </a:r>
            <a:r>
              <a:rPr lang="en-GB" sz="3200" dirty="0"/>
              <a:t> et collaborations</a:t>
            </a:r>
          </a:p>
        </p:txBody>
      </p:sp>
      <p:pic>
        <p:nvPicPr>
          <p:cNvPr id="3074" name="Picture 2" descr="Peut être une image de une personne ou plus et estrade">
            <a:extLst>
              <a:ext uri="{FF2B5EF4-FFF2-40B4-BE49-F238E27FC236}">
                <a16:creationId xmlns:a16="http://schemas.microsoft.com/office/drawing/2014/main" id="{E6940F89-03BD-8AEE-98D9-9BFD89F73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9722" y="1781827"/>
            <a:ext cx="7743641" cy="515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0CB03-259A-A5C8-A6B0-C63927EF0287}"/>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E3469D3-7F55-AE7D-C0E5-3D42C7C913CF}"/>
              </a:ext>
            </a:extLst>
          </p:cNvPr>
          <p:cNvSpPr>
            <a:spLocks noGrp="1"/>
          </p:cNvSpPr>
          <p:nvPr>
            <p:ph type="body" sz="quarter" idx="11"/>
          </p:nvPr>
        </p:nvSpPr>
        <p:spPr>
          <a:xfrm>
            <a:off x="650874" y="2139179"/>
            <a:ext cx="7372349" cy="3270126"/>
          </a:xfrm>
        </p:spPr>
        <p:txBody>
          <a:bodyPr/>
          <a:lstStyle/>
          <a:p>
            <a:pPr marL="342900" indent="-342900"/>
            <a:r>
              <a:rPr lang="fr-FR" dirty="0"/>
              <a:t>Participation des acteurs dans la mise à jour de notre CHM </a:t>
            </a:r>
            <a:r>
              <a:rPr lang="fr-FR" b="1" dirty="0"/>
              <a:t>Quasi-inexistante</a:t>
            </a:r>
            <a:r>
              <a:rPr lang="fr-FR" dirty="0"/>
              <a:t> </a:t>
            </a:r>
          </a:p>
          <a:p>
            <a:pPr marL="342900" indent="-342900"/>
            <a:endParaRPr lang="fr-FR" dirty="0"/>
          </a:p>
          <a:p>
            <a:pPr marL="342900" indent="-342900"/>
            <a:r>
              <a:rPr lang="en-US" dirty="0" err="1"/>
              <a:t>Utilisation</a:t>
            </a:r>
            <a:r>
              <a:rPr lang="en-US" dirty="0"/>
              <a:t> du CHM pour le 7ième rapport national et pour les </a:t>
            </a:r>
            <a:r>
              <a:rPr lang="en-US" dirty="0" err="1"/>
              <a:t>activités</a:t>
            </a:r>
            <a:r>
              <a:rPr lang="en-US" dirty="0"/>
              <a:t> d’</a:t>
            </a:r>
            <a:r>
              <a:rPr lang="fr-FR" dirty="0"/>
              <a:t>application de la Convention sur la diversité biologique et de son Plan stratégique 2011 -2020 pour la diversité biologique</a:t>
            </a:r>
            <a:r>
              <a:rPr lang="en-US" dirty="0"/>
              <a:t> </a:t>
            </a:r>
            <a:r>
              <a:rPr lang="en-US" b="1" dirty="0" err="1"/>
              <a:t>N’est</a:t>
            </a:r>
            <a:r>
              <a:rPr lang="en-US" b="1" dirty="0"/>
              <a:t> pas </a:t>
            </a:r>
            <a:r>
              <a:rPr lang="en-US" b="1" dirty="0" err="1"/>
              <a:t>d’actualité</a:t>
            </a:r>
            <a:endParaRPr lang="en-US" b="1" dirty="0"/>
          </a:p>
          <a:p>
            <a:pPr marL="342900" indent="-342900"/>
            <a:endParaRPr lang="en-US" b="1" dirty="0"/>
          </a:p>
          <a:p>
            <a:pPr marL="342900" indent="-342900"/>
            <a:r>
              <a:rPr lang="fr-CI" b="1" dirty="0"/>
              <a:t>Manque d’une stratégie CHM</a:t>
            </a:r>
            <a:endParaRPr lang="en-BE" b="1" dirty="0"/>
          </a:p>
          <a:p>
            <a:pPr marL="0" indent="0">
              <a:buNone/>
            </a:pPr>
            <a:endParaRPr lang="fr-FR" dirty="0"/>
          </a:p>
        </p:txBody>
      </p:sp>
      <p:sp>
        <p:nvSpPr>
          <p:cNvPr id="6" name="Espace réservé du numéro de diapositive 5">
            <a:extLst>
              <a:ext uri="{FF2B5EF4-FFF2-40B4-BE49-F238E27FC236}">
                <a16:creationId xmlns:a16="http://schemas.microsoft.com/office/drawing/2014/main" id="{1094639E-DAA4-A667-D751-8ED4BB8F34AB}"/>
              </a:ext>
            </a:extLst>
          </p:cNvPr>
          <p:cNvSpPr>
            <a:spLocks noGrp="1"/>
          </p:cNvSpPr>
          <p:nvPr>
            <p:ph type="sldNum" sz="quarter" idx="4"/>
          </p:nvPr>
        </p:nvSpPr>
        <p:spPr/>
        <p:txBody>
          <a:bodyPr/>
          <a:lstStyle/>
          <a:p>
            <a:fld id="{0EDF5173-184C-1B4B-8899-5CD0872459C6}" type="slidenum">
              <a:rPr lang="fr-FR" smtClean="0"/>
              <a:pPr/>
              <a:t>7</a:t>
            </a:fld>
            <a:endParaRPr lang="fr-FR"/>
          </a:p>
        </p:txBody>
      </p:sp>
      <p:sp>
        <p:nvSpPr>
          <p:cNvPr id="14" name="Espace réservé du texte 6">
            <a:extLst>
              <a:ext uri="{FF2B5EF4-FFF2-40B4-BE49-F238E27FC236}">
                <a16:creationId xmlns:a16="http://schemas.microsoft.com/office/drawing/2014/main" id="{C71D710A-F194-1568-C57A-CB77E11472A8}"/>
              </a:ext>
            </a:extLst>
          </p:cNvPr>
          <p:cNvSpPr>
            <a:spLocks noGrp="1"/>
          </p:cNvSpPr>
          <p:nvPr>
            <p:ph type="body" sz="quarter" idx="10"/>
          </p:nvPr>
        </p:nvSpPr>
        <p:spPr>
          <a:xfrm>
            <a:off x="650874" y="650875"/>
            <a:ext cx="8023225" cy="577081"/>
          </a:xfrm>
        </p:spPr>
        <p:txBody>
          <a:bodyPr>
            <a:noAutofit/>
          </a:bodyPr>
          <a:lstStyle/>
          <a:p>
            <a:r>
              <a:rPr lang="fr-FR" sz="3200" dirty="0"/>
              <a:t>4. Défis rencontrés et leçons apprises</a:t>
            </a:r>
          </a:p>
        </p:txBody>
      </p:sp>
      <p:pic>
        <p:nvPicPr>
          <p:cNvPr id="4098" name="Picture 2" descr="Peut être une image de une personne ou plus et texte">
            <a:extLst>
              <a:ext uri="{FF2B5EF4-FFF2-40B4-BE49-F238E27FC236}">
                <a16:creationId xmlns:a16="http://schemas.microsoft.com/office/drawing/2014/main" id="{ECAA3035-1C44-FD79-C246-7A5A45FD2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772" y="1813561"/>
            <a:ext cx="8227268" cy="548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14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6B7D-1C9B-CBE6-084F-57A742EF84BB}"/>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2770A00-C87D-29B7-C7E4-F845B08DC2E8}"/>
              </a:ext>
            </a:extLst>
          </p:cNvPr>
          <p:cNvSpPr>
            <a:spLocks noGrp="1"/>
          </p:cNvSpPr>
          <p:nvPr>
            <p:ph type="body" sz="quarter" idx="11"/>
          </p:nvPr>
        </p:nvSpPr>
        <p:spPr>
          <a:xfrm>
            <a:off x="650874" y="2139179"/>
            <a:ext cx="7372349" cy="2269852"/>
          </a:xfrm>
        </p:spPr>
        <p:txBody>
          <a:bodyPr/>
          <a:lstStyle/>
          <a:p>
            <a:r>
              <a:rPr lang="fr-FR" dirty="0"/>
              <a:t>Proposition de projets dans le cadre </a:t>
            </a:r>
            <a:r>
              <a:rPr lang="fr-FR" b="1" dirty="0"/>
              <a:t>l’appel aux projets CHM 2025-2026</a:t>
            </a:r>
            <a:r>
              <a:rPr lang="fr-FR" dirty="0"/>
              <a:t> pour l’élaboration d’une stratégie CHM pour la Côte d’Ivoire</a:t>
            </a:r>
          </a:p>
          <a:p>
            <a:endParaRPr lang="fr-FR" dirty="0"/>
          </a:p>
          <a:p>
            <a:r>
              <a:rPr lang="fr-FR" dirty="0"/>
              <a:t>Proposition de projets dans le cadre </a:t>
            </a:r>
            <a:r>
              <a:rPr lang="fr-FR" b="1" dirty="0"/>
              <a:t>l’appel à sensibilisation CHM 2025-2026</a:t>
            </a:r>
          </a:p>
          <a:p>
            <a:endParaRPr lang="en-BE" dirty="0"/>
          </a:p>
        </p:txBody>
      </p:sp>
      <p:sp>
        <p:nvSpPr>
          <p:cNvPr id="6" name="Espace réservé du numéro de diapositive 5">
            <a:extLst>
              <a:ext uri="{FF2B5EF4-FFF2-40B4-BE49-F238E27FC236}">
                <a16:creationId xmlns:a16="http://schemas.microsoft.com/office/drawing/2014/main" id="{6E498A53-DE40-296E-7CC2-62DE4DC276E5}"/>
              </a:ext>
            </a:extLst>
          </p:cNvPr>
          <p:cNvSpPr>
            <a:spLocks noGrp="1"/>
          </p:cNvSpPr>
          <p:nvPr>
            <p:ph type="sldNum" sz="quarter" idx="4"/>
          </p:nvPr>
        </p:nvSpPr>
        <p:spPr/>
        <p:txBody>
          <a:bodyPr/>
          <a:lstStyle/>
          <a:p>
            <a:fld id="{0EDF5173-184C-1B4B-8899-5CD0872459C6}" type="slidenum">
              <a:rPr lang="fr-FR" smtClean="0"/>
              <a:pPr/>
              <a:t>8</a:t>
            </a:fld>
            <a:endParaRPr lang="fr-FR"/>
          </a:p>
        </p:txBody>
      </p:sp>
      <p:sp>
        <p:nvSpPr>
          <p:cNvPr id="14" name="Espace réservé du texte 6">
            <a:extLst>
              <a:ext uri="{FF2B5EF4-FFF2-40B4-BE49-F238E27FC236}">
                <a16:creationId xmlns:a16="http://schemas.microsoft.com/office/drawing/2014/main" id="{8D1ACCCA-B05B-F655-5209-633BFF6D676C}"/>
              </a:ext>
            </a:extLst>
          </p:cNvPr>
          <p:cNvSpPr>
            <a:spLocks noGrp="1"/>
          </p:cNvSpPr>
          <p:nvPr>
            <p:ph type="body" sz="quarter" idx="10"/>
          </p:nvPr>
        </p:nvSpPr>
        <p:spPr>
          <a:xfrm>
            <a:off x="650874" y="650875"/>
            <a:ext cx="8023225" cy="577081"/>
          </a:xfrm>
        </p:spPr>
        <p:txBody>
          <a:bodyPr>
            <a:noAutofit/>
          </a:bodyPr>
          <a:lstStyle/>
          <a:p>
            <a:r>
              <a:rPr lang="fr-FR" sz="3200" dirty="0"/>
              <a:t>5. Perspectives et prochaines étapes </a:t>
            </a:r>
          </a:p>
          <a:p>
            <a:r>
              <a:rPr lang="fr-FR" sz="3200" dirty="0"/>
              <a:t>pour le CHM</a:t>
            </a:r>
          </a:p>
        </p:txBody>
      </p:sp>
      <p:pic>
        <p:nvPicPr>
          <p:cNvPr id="5122" name="Picture 2">
            <a:extLst>
              <a:ext uri="{FF2B5EF4-FFF2-40B4-BE49-F238E27FC236}">
                <a16:creationId xmlns:a16="http://schemas.microsoft.com/office/drawing/2014/main" id="{ECC18DF7-A8BB-C7FC-4489-58D37BCC8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636" y="1491025"/>
            <a:ext cx="8112591"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8906"/>
      </p:ext>
    </p:extLst>
  </p:cSld>
  <p:clrMapOvr>
    <a:masterClrMapping/>
  </p:clrMapOvr>
</p:sld>
</file>

<file path=ppt/theme/theme1.xml><?xml version="1.0" encoding="utf-8"?>
<a:theme xmlns:a="http://schemas.openxmlformats.org/drawingml/2006/main" name="Thème Office">
  <a:themeElements>
    <a:clrScheme name="Custom 1">
      <a:dk1>
        <a:srgbClr val="000000"/>
      </a:dk1>
      <a:lt1>
        <a:srgbClr val="FFFFFF"/>
      </a:lt1>
      <a:dk2>
        <a:srgbClr val="000000"/>
      </a:dk2>
      <a:lt2>
        <a:srgbClr val="F8F8F8"/>
      </a:lt2>
      <a:accent1>
        <a:srgbClr val="DDDDDD"/>
      </a:accent1>
      <a:accent2>
        <a:srgbClr val="B2B2B2"/>
      </a:accent2>
      <a:accent3>
        <a:srgbClr val="009800"/>
      </a:accent3>
      <a:accent4>
        <a:srgbClr val="808080"/>
      </a:accent4>
      <a:accent5>
        <a:srgbClr val="5F5F5F"/>
      </a:accent5>
      <a:accent6>
        <a:srgbClr val="4D4D4D"/>
      </a:accent6>
      <a:hlink>
        <a:srgbClr val="5F5F5F"/>
      </a:hlink>
      <a:folHlink>
        <a:srgbClr val="919191"/>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B16D259BB7594881F1B92037591576" ma:contentTypeVersion="13" ma:contentTypeDescription="Crée un document." ma:contentTypeScope="" ma:versionID="383a0c950e5a4eda21cec6f514c1b74b">
  <xsd:schema xmlns:xsd="http://www.w3.org/2001/XMLSchema" xmlns:xs="http://www.w3.org/2001/XMLSchema" xmlns:p="http://schemas.microsoft.com/office/2006/metadata/properties" xmlns:ns2="67ea7819-508a-408f-a688-c6a0cf1eb86b" xmlns:ns3="dd1d2c57-93c1-40e7-bb24-7527ca1646c5" targetNamespace="http://schemas.microsoft.com/office/2006/metadata/properties" ma:root="true" ma:fieldsID="0c3aedb7d84a53d3c2cf676a94f4c9a3" ns2:_="" ns3:_="">
    <xsd:import namespace="67ea7819-508a-408f-a688-c6a0cf1eb86b"/>
    <xsd:import namespace="dd1d2c57-93c1-40e7-bb24-7527ca1646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ea7819-508a-408f-a688-c6a0cf1eb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887cc964-1fad-4322-8c46-b34bf62841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1d2c57-93c1-40e7-bb24-7527ca1646c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c2a1c8-8b85-40a0-8d7a-b46c8bf26ffb}" ma:internalName="TaxCatchAll" ma:showField="CatchAllData" ma:web="dd1d2c57-93c1-40e7-bb24-7527ca1646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1d2c57-93c1-40e7-bb24-7527ca1646c5" xsi:nil="true"/>
    <lcf76f155ced4ddcb4097134ff3c332f xmlns="67ea7819-508a-408f-a688-c6a0cf1eb8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879901-E10E-4065-8C29-B52917439C89}">
  <ds:schemaRefs>
    <ds:schemaRef ds:uri="http://schemas.microsoft.com/sharepoint/v3/contenttype/forms"/>
  </ds:schemaRefs>
</ds:datastoreItem>
</file>

<file path=customXml/itemProps2.xml><?xml version="1.0" encoding="utf-8"?>
<ds:datastoreItem xmlns:ds="http://schemas.openxmlformats.org/officeDocument/2006/customXml" ds:itemID="{4565FBEF-95D4-4C42-9A38-9941A2FE2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ea7819-508a-408f-a688-c6a0cf1eb86b"/>
    <ds:schemaRef ds:uri="dd1d2c57-93c1-40e7-bb24-7527ca1646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4792A6-B7E3-496A-B37E-8248016B9706}">
  <ds:schemaRefs>
    <ds:schemaRef ds:uri="67ea7819-508a-408f-a688-c6a0cf1eb86b"/>
    <ds:schemaRef ds:uri="dd1d2c57-93c1-40e7-bb24-7527ca1646c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409</TotalTime>
  <Words>1417</Words>
  <Application>Microsoft Office PowerPoint</Application>
  <PresentationFormat>Personnalisé</PresentationFormat>
  <Paragraphs>141</Paragraphs>
  <Slides>8</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Aptos</vt:lpstr>
      <vt:lpstr>Arial</vt:lpstr>
      <vt:lpstr>Calibri</vt:lpstr>
      <vt:lpstr>Impact</vt:lpstr>
      <vt:lpstr>PP Right Grotesk BE Compact Dar</vt:lpstr>
      <vt:lpstr>Times New Roman</vt:lpstr>
      <vt:lpstr>Thème Office</vt:lpstr>
      <vt:lpstr>Présentation des activités dans le cadre du CHM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DUBOIS</dc:creator>
  <cp:lastModifiedBy>mariso tiebre</cp:lastModifiedBy>
  <cp:revision>23</cp:revision>
  <dcterms:created xsi:type="dcterms:W3CDTF">2022-03-16T16:23:10Z</dcterms:created>
  <dcterms:modified xsi:type="dcterms:W3CDTF">2026-01-21T11:36:45Z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0x01010060B16D259BB7594881F1B92037591576</vt:lpwstr>
  </property>
  <property fmtid="{D5CDD505-2E9C-101B-9397-08002B2CF9AE}" pid="3" name="MediaServiceImageTags">
    <vt:lpwstr/>
  </property>
</Properties>
</file>