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5"/>
  </p:notesMasterIdLst>
  <p:handoutMasterIdLst>
    <p:handoutMasterId r:id="rId26"/>
  </p:handoutMasterIdLst>
  <p:sldIdLst>
    <p:sldId id="256" r:id="rId5"/>
    <p:sldId id="260" r:id="rId6"/>
    <p:sldId id="566" r:id="rId7"/>
    <p:sldId id="569" r:id="rId8"/>
    <p:sldId id="572" r:id="rId9"/>
    <p:sldId id="571" r:id="rId10"/>
    <p:sldId id="573" r:id="rId11"/>
    <p:sldId id="567" r:id="rId12"/>
    <p:sldId id="574" r:id="rId13"/>
    <p:sldId id="560" r:id="rId14"/>
    <p:sldId id="556" r:id="rId15"/>
    <p:sldId id="561" r:id="rId16"/>
    <p:sldId id="563" r:id="rId17"/>
    <p:sldId id="565" r:id="rId18"/>
    <p:sldId id="562" r:id="rId19"/>
    <p:sldId id="564" r:id="rId20"/>
    <p:sldId id="557" r:id="rId21"/>
    <p:sldId id="558" r:id="rId22"/>
    <p:sldId id="559" r:id="rId23"/>
    <p:sldId id="575" r:id="rId24"/>
  </p:sldIdLst>
  <p:sldSz cx="17348200" cy="97520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54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DE5"/>
    <a:srgbClr val="A6D0E7"/>
    <a:srgbClr val="FFED82"/>
    <a:srgbClr val="00424E"/>
    <a:srgbClr val="005D7F"/>
    <a:srgbClr val="E83A47"/>
    <a:srgbClr val="FFDD00"/>
    <a:srgbClr val="854E9A"/>
    <a:srgbClr val="88B1B8"/>
    <a:srgbClr val="E740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382" autoAdjust="0"/>
    <p:restoredTop sz="95226" autoAdjust="0"/>
  </p:normalViewPr>
  <p:slideViewPr>
    <p:cSldViewPr snapToGrid="0">
      <p:cViewPr varScale="1">
        <p:scale>
          <a:sx n="60" d="100"/>
          <a:sy n="60" d="100"/>
        </p:scale>
        <p:origin x="696" y="58"/>
      </p:cViewPr>
      <p:guideLst>
        <p:guide orient="horz" pos="3072"/>
        <p:guide pos="546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C4C4185-7DAD-1213-E887-BB4BCE48C4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E92CFE8-BCD9-1E79-12F4-3EEF0C0E01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E25331-2949-0146-8617-EABEC5B25C18}" type="datetimeFigureOut">
              <a:rPr lang="fr-FR" smtClean="0"/>
              <a:t>19/01/2026</a:t>
            </a:fld>
            <a:endParaRPr lang="fr-FR"/>
          </a:p>
        </p:txBody>
      </p:sp>
      <p:sp>
        <p:nvSpPr>
          <p:cNvPr id="4" name="Espace réservé du pied de page 3">
            <a:extLst>
              <a:ext uri="{FF2B5EF4-FFF2-40B4-BE49-F238E27FC236}">
                <a16:creationId xmlns:a16="http://schemas.microsoft.com/office/drawing/2014/main" id="{6FFB1C58-F754-BE82-989D-450CF9DF31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855BFCF2-E00C-A1BB-5267-0F4AC7626A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7AD88C-FC42-EB47-8B8A-3A3D25308053}" type="slidenum">
              <a:rPr lang="fr-FR" smtClean="0"/>
              <a:t>‹N°›</a:t>
            </a:fld>
            <a:endParaRPr lang="fr-FR"/>
          </a:p>
        </p:txBody>
      </p:sp>
    </p:spTree>
    <p:extLst>
      <p:ext uri="{BB962C8B-B14F-4D97-AF65-F5344CB8AC3E}">
        <p14:creationId xmlns:p14="http://schemas.microsoft.com/office/powerpoint/2010/main" val="3468723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CD7104-EC7B-EC43-A08B-4E73C314DA8B}" type="datetimeFigureOut">
              <a:rPr lang="fr-FR" smtClean="0"/>
              <a:t>19/01/2026</a:t>
            </a:fld>
            <a:endParaRPr lang="fr-FR"/>
          </a:p>
        </p:txBody>
      </p:sp>
      <p:sp>
        <p:nvSpPr>
          <p:cNvPr id="4" name="Espace réservé de l'image des diapositives 3"/>
          <p:cNvSpPr>
            <a:spLocks noGrp="1" noRot="1" noChangeAspect="1"/>
          </p:cNvSpPr>
          <p:nvPr>
            <p:ph type="sldImg" idx="2"/>
          </p:nvPr>
        </p:nvSpPr>
        <p:spPr>
          <a:xfrm>
            <a:off x="684213" y="1143000"/>
            <a:ext cx="548957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1CC3C-FC6E-BC4B-A337-0AB153B1F83F}" type="slidenum">
              <a:rPr lang="fr-FR" smtClean="0"/>
              <a:t>‹N°›</a:t>
            </a:fld>
            <a:endParaRPr lang="fr-FR"/>
          </a:p>
        </p:txBody>
      </p:sp>
    </p:spTree>
    <p:extLst>
      <p:ext uri="{BB962C8B-B14F-4D97-AF65-F5344CB8AC3E}">
        <p14:creationId xmlns:p14="http://schemas.microsoft.com/office/powerpoint/2010/main" val="1566719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en-BE" dirty="0"/>
          </a:p>
        </p:txBody>
      </p:sp>
      <p:sp>
        <p:nvSpPr>
          <p:cNvPr id="4" name="Espace réservé du numéro de diapositive 3"/>
          <p:cNvSpPr>
            <a:spLocks noGrp="1"/>
          </p:cNvSpPr>
          <p:nvPr>
            <p:ph type="sldNum" sz="quarter" idx="5"/>
          </p:nvPr>
        </p:nvSpPr>
        <p:spPr/>
        <p:txBody>
          <a:bodyPr/>
          <a:lstStyle/>
          <a:p>
            <a:fld id="{9141CC3C-FC6E-BC4B-A337-0AB153B1F83F}" type="slidenum">
              <a:rPr lang="fr-FR" smtClean="0"/>
              <a:t>2</a:t>
            </a:fld>
            <a:endParaRPr lang="fr-FR"/>
          </a:p>
        </p:txBody>
      </p:sp>
    </p:spTree>
    <p:extLst>
      <p:ext uri="{BB962C8B-B14F-4D97-AF65-F5344CB8AC3E}">
        <p14:creationId xmlns:p14="http://schemas.microsoft.com/office/powerpoint/2010/main" val="1472758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1E5F1-C980-4DAF-1468-262E832BAB8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950E36B-2E82-E19C-C2D7-589811D674A0}"/>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2B26E331-4A0D-4AEC-C472-A53D9ACD7B21}"/>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526CDE24-BFF8-95DA-405F-31F7821CBD43}"/>
              </a:ext>
            </a:extLst>
          </p:cNvPr>
          <p:cNvSpPr>
            <a:spLocks noGrp="1"/>
          </p:cNvSpPr>
          <p:nvPr>
            <p:ph type="sldNum" sz="quarter" idx="5"/>
          </p:nvPr>
        </p:nvSpPr>
        <p:spPr/>
        <p:txBody>
          <a:bodyPr/>
          <a:lstStyle/>
          <a:p>
            <a:fld id="{9141CC3C-FC6E-BC4B-A337-0AB153B1F83F}" type="slidenum">
              <a:rPr lang="fr-FR" smtClean="0"/>
              <a:t>11</a:t>
            </a:fld>
            <a:endParaRPr lang="fr-FR"/>
          </a:p>
        </p:txBody>
      </p:sp>
    </p:spTree>
    <p:extLst>
      <p:ext uri="{BB962C8B-B14F-4D97-AF65-F5344CB8AC3E}">
        <p14:creationId xmlns:p14="http://schemas.microsoft.com/office/powerpoint/2010/main" val="3792435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C9770-D0EE-BC8C-9752-194E0CC7804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72B2E87-845B-B578-B846-25D908C4AD25}"/>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8F12CE14-59C8-82A3-7A85-5024DD015110}"/>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4AA21749-3B86-D39D-D938-11131FE6D692}"/>
              </a:ext>
            </a:extLst>
          </p:cNvPr>
          <p:cNvSpPr>
            <a:spLocks noGrp="1"/>
          </p:cNvSpPr>
          <p:nvPr>
            <p:ph type="sldNum" sz="quarter" idx="5"/>
          </p:nvPr>
        </p:nvSpPr>
        <p:spPr/>
        <p:txBody>
          <a:bodyPr/>
          <a:lstStyle/>
          <a:p>
            <a:fld id="{9141CC3C-FC6E-BC4B-A337-0AB153B1F83F}" type="slidenum">
              <a:rPr lang="fr-FR" smtClean="0"/>
              <a:t>12</a:t>
            </a:fld>
            <a:endParaRPr lang="fr-FR"/>
          </a:p>
        </p:txBody>
      </p:sp>
    </p:spTree>
    <p:extLst>
      <p:ext uri="{BB962C8B-B14F-4D97-AF65-F5344CB8AC3E}">
        <p14:creationId xmlns:p14="http://schemas.microsoft.com/office/powerpoint/2010/main" val="312799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3FD85-A144-CE02-547F-6D6BD8CAC7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49FDEA5-FD70-3331-CDBD-3AB86DA21390}"/>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2E7A0EE8-C936-3CE6-141B-3E5E5187E99C}"/>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FE4BC6D4-1019-9705-6B79-F336FB878FE6}"/>
              </a:ext>
            </a:extLst>
          </p:cNvPr>
          <p:cNvSpPr>
            <a:spLocks noGrp="1"/>
          </p:cNvSpPr>
          <p:nvPr>
            <p:ph type="sldNum" sz="quarter" idx="5"/>
          </p:nvPr>
        </p:nvSpPr>
        <p:spPr/>
        <p:txBody>
          <a:bodyPr/>
          <a:lstStyle/>
          <a:p>
            <a:fld id="{9141CC3C-FC6E-BC4B-A337-0AB153B1F83F}" type="slidenum">
              <a:rPr lang="fr-FR" smtClean="0"/>
              <a:t>13</a:t>
            </a:fld>
            <a:endParaRPr lang="fr-FR"/>
          </a:p>
        </p:txBody>
      </p:sp>
    </p:spTree>
    <p:extLst>
      <p:ext uri="{BB962C8B-B14F-4D97-AF65-F5344CB8AC3E}">
        <p14:creationId xmlns:p14="http://schemas.microsoft.com/office/powerpoint/2010/main" val="2886778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18F29-1C26-D32C-C909-A2873C95D45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C316AFF-0B6F-BA66-B4C0-1A35E3C59060}"/>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51912436-9C10-AE29-F269-D8435628FCDC}"/>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979B914A-5516-E5E1-66E5-2F23C704048F}"/>
              </a:ext>
            </a:extLst>
          </p:cNvPr>
          <p:cNvSpPr>
            <a:spLocks noGrp="1"/>
          </p:cNvSpPr>
          <p:nvPr>
            <p:ph type="sldNum" sz="quarter" idx="5"/>
          </p:nvPr>
        </p:nvSpPr>
        <p:spPr/>
        <p:txBody>
          <a:bodyPr/>
          <a:lstStyle/>
          <a:p>
            <a:fld id="{9141CC3C-FC6E-BC4B-A337-0AB153B1F83F}" type="slidenum">
              <a:rPr lang="fr-FR" smtClean="0"/>
              <a:t>14</a:t>
            </a:fld>
            <a:endParaRPr lang="fr-FR"/>
          </a:p>
        </p:txBody>
      </p:sp>
    </p:spTree>
    <p:extLst>
      <p:ext uri="{BB962C8B-B14F-4D97-AF65-F5344CB8AC3E}">
        <p14:creationId xmlns:p14="http://schemas.microsoft.com/office/powerpoint/2010/main" val="4168922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66AB7-A042-11E4-D733-9B41C8451D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276240-D60D-303C-1C26-7963762655E5}"/>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EBD65FA1-A517-A797-431C-6382138A7286}"/>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8876092D-67CA-28A7-8370-457E47334D55}"/>
              </a:ext>
            </a:extLst>
          </p:cNvPr>
          <p:cNvSpPr>
            <a:spLocks noGrp="1"/>
          </p:cNvSpPr>
          <p:nvPr>
            <p:ph type="sldNum" sz="quarter" idx="5"/>
          </p:nvPr>
        </p:nvSpPr>
        <p:spPr/>
        <p:txBody>
          <a:bodyPr/>
          <a:lstStyle/>
          <a:p>
            <a:fld id="{9141CC3C-FC6E-BC4B-A337-0AB153B1F83F}" type="slidenum">
              <a:rPr lang="fr-FR" smtClean="0"/>
              <a:t>15</a:t>
            </a:fld>
            <a:endParaRPr lang="fr-FR"/>
          </a:p>
        </p:txBody>
      </p:sp>
    </p:spTree>
    <p:extLst>
      <p:ext uri="{BB962C8B-B14F-4D97-AF65-F5344CB8AC3E}">
        <p14:creationId xmlns:p14="http://schemas.microsoft.com/office/powerpoint/2010/main" val="567664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87D94-0930-DE80-D17D-ABCBAF4E7F2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4AC3648-DC9B-8A47-C911-2D6A35E83821}"/>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32B182D3-78DE-0B84-2F20-B6D8751BB000}"/>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EF36B30C-EF27-40B2-8A9B-84E9ACB98F7E}"/>
              </a:ext>
            </a:extLst>
          </p:cNvPr>
          <p:cNvSpPr>
            <a:spLocks noGrp="1"/>
          </p:cNvSpPr>
          <p:nvPr>
            <p:ph type="sldNum" sz="quarter" idx="5"/>
          </p:nvPr>
        </p:nvSpPr>
        <p:spPr/>
        <p:txBody>
          <a:bodyPr/>
          <a:lstStyle/>
          <a:p>
            <a:fld id="{9141CC3C-FC6E-BC4B-A337-0AB153B1F83F}" type="slidenum">
              <a:rPr lang="fr-FR" smtClean="0"/>
              <a:t>16</a:t>
            </a:fld>
            <a:endParaRPr lang="fr-FR"/>
          </a:p>
        </p:txBody>
      </p:sp>
    </p:spTree>
    <p:extLst>
      <p:ext uri="{BB962C8B-B14F-4D97-AF65-F5344CB8AC3E}">
        <p14:creationId xmlns:p14="http://schemas.microsoft.com/office/powerpoint/2010/main" val="42420911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9ACE5-8149-A8C1-0BE7-A7694DD2876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2843177-975C-1864-7D56-830EE31501F3}"/>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9AF59048-715A-7FF2-BE16-17D45BB4182D}"/>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257BB553-A2A7-BB78-8A8D-39E9F99FBA72}"/>
              </a:ext>
            </a:extLst>
          </p:cNvPr>
          <p:cNvSpPr>
            <a:spLocks noGrp="1"/>
          </p:cNvSpPr>
          <p:nvPr>
            <p:ph type="sldNum" sz="quarter" idx="5"/>
          </p:nvPr>
        </p:nvSpPr>
        <p:spPr/>
        <p:txBody>
          <a:bodyPr/>
          <a:lstStyle/>
          <a:p>
            <a:fld id="{9141CC3C-FC6E-BC4B-A337-0AB153B1F83F}" type="slidenum">
              <a:rPr lang="fr-FR" smtClean="0"/>
              <a:t>17</a:t>
            </a:fld>
            <a:endParaRPr lang="fr-FR"/>
          </a:p>
        </p:txBody>
      </p:sp>
    </p:spTree>
    <p:extLst>
      <p:ext uri="{BB962C8B-B14F-4D97-AF65-F5344CB8AC3E}">
        <p14:creationId xmlns:p14="http://schemas.microsoft.com/office/powerpoint/2010/main" val="529827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C98F2-41F6-BBF6-E591-98D1E9CF3D3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3A84C3E-E81F-829F-DEEE-FD94882B904C}"/>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69505312-4665-A723-7183-19B109379BDA}"/>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8934CB45-514A-AC8D-2C12-432F3BC72FF9}"/>
              </a:ext>
            </a:extLst>
          </p:cNvPr>
          <p:cNvSpPr>
            <a:spLocks noGrp="1"/>
          </p:cNvSpPr>
          <p:nvPr>
            <p:ph type="sldNum" sz="quarter" idx="5"/>
          </p:nvPr>
        </p:nvSpPr>
        <p:spPr/>
        <p:txBody>
          <a:bodyPr/>
          <a:lstStyle/>
          <a:p>
            <a:fld id="{9141CC3C-FC6E-BC4B-A337-0AB153B1F83F}" type="slidenum">
              <a:rPr lang="fr-FR" smtClean="0"/>
              <a:t>18</a:t>
            </a:fld>
            <a:endParaRPr lang="fr-FR"/>
          </a:p>
        </p:txBody>
      </p:sp>
    </p:spTree>
    <p:extLst>
      <p:ext uri="{BB962C8B-B14F-4D97-AF65-F5344CB8AC3E}">
        <p14:creationId xmlns:p14="http://schemas.microsoft.com/office/powerpoint/2010/main" val="2297704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BD36D-3814-D24C-CF30-AD97496630D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2AB3E15-EC34-6436-4B14-A135816963C8}"/>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DA55D5A6-1B64-9F57-13C0-3074CEC9794D}"/>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D51085C2-4B97-2FF3-825D-5E50CBB82D0E}"/>
              </a:ext>
            </a:extLst>
          </p:cNvPr>
          <p:cNvSpPr>
            <a:spLocks noGrp="1"/>
          </p:cNvSpPr>
          <p:nvPr>
            <p:ph type="sldNum" sz="quarter" idx="5"/>
          </p:nvPr>
        </p:nvSpPr>
        <p:spPr/>
        <p:txBody>
          <a:bodyPr/>
          <a:lstStyle/>
          <a:p>
            <a:fld id="{9141CC3C-FC6E-BC4B-A337-0AB153B1F83F}" type="slidenum">
              <a:rPr lang="fr-FR" smtClean="0"/>
              <a:t>19</a:t>
            </a:fld>
            <a:endParaRPr lang="fr-FR"/>
          </a:p>
        </p:txBody>
      </p:sp>
    </p:spTree>
    <p:extLst>
      <p:ext uri="{BB962C8B-B14F-4D97-AF65-F5344CB8AC3E}">
        <p14:creationId xmlns:p14="http://schemas.microsoft.com/office/powerpoint/2010/main" val="938126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2CFEC-052A-4EE7-B212-7D731F7896C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F21D0A2-777D-977C-1692-D9BA97473A81}"/>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197AB5DF-A379-5DD5-9D22-C2FFF2E706E6}"/>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B690521A-7C89-1703-61B0-34B7CCD6A817}"/>
              </a:ext>
            </a:extLst>
          </p:cNvPr>
          <p:cNvSpPr>
            <a:spLocks noGrp="1"/>
          </p:cNvSpPr>
          <p:nvPr>
            <p:ph type="sldNum" sz="quarter" idx="5"/>
          </p:nvPr>
        </p:nvSpPr>
        <p:spPr/>
        <p:txBody>
          <a:bodyPr/>
          <a:lstStyle/>
          <a:p>
            <a:fld id="{9141CC3C-FC6E-BC4B-A337-0AB153B1F83F}" type="slidenum">
              <a:rPr lang="fr-FR" smtClean="0"/>
              <a:t>20</a:t>
            </a:fld>
            <a:endParaRPr lang="fr-FR"/>
          </a:p>
        </p:txBody>
      </p:sp>
    </p:spTree>
    <p:extLst>
      <p:ext uri="{BB962C8B-B14F-4D97-AF65-F5344CB8AC3E}">
        <p14:creationId xmlns:p14="http://schemas.microsoft.com/office/powerpoint/2010/main" val="309342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8FA1F-84F9-F9D0-EE4C-980C20A70DE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54C126A-31CF-3BE4-6F10-624461FDC098}"/>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86A4EB9C-8733-A473-B83C-232D58CA01A5}"/>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889D936E-61B5-94C5-EDF2-621F2795A33B}"/>
              </a:ext>
            </a:extLst>
          </p:cNvPr>
          <p:cNvSpPr>
            <a:spLocks noGrp="1"/>
          </p:cNvSpPr>
          <p:nvPr>
            <p:ph type="sldNum" sz="quarter" idx="5"/>
          </p:nvPr>
        </p:nvSpPr>
        <p:spPr/>
        <p:txBody>
          <a:bodyPr/>
          <a:lstStyle/>
          <a:p>
            <a:fld id="{9141CC3C-FC6E-BC4B-A337-0AB153B1F83F}" type="slidenum">
              <a:rPr lang="fr-FR" smtClean="0"/>
              <a:t>3</a:t>
            </a:fld>
            <a:endParaRPr lang="fr-FR"/>
          </a:p>
        </p:txBody>
      </p:sp>
    </p:spTree>
    <p:extLst>
      <p:ext uri="{BB962C8B-B14F-4D97-AF65-F5344CB8AC3E}">
        <p14:creationId xmlns:p14="http://schemas.microsoft.com/office/powerpoint/2010/main" val="2702795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C901C-C351-9606-16A9-29508DCDC74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49FCA85-1E61-A20A-9623-88E7A0D49C65}"/>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6B73162E-B7EB-8FD2-ACCC-50DC13FD880C}"/>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DAF003FC-DB37-D85D-F7B9-B6BBF4085156}"/>
              </a:ext>
            </a:extLst>
          </p:cNvPr>
          <p:cNvSpPr>
            <a:spLocks noGrp="1"/>
          </p:cNvSpPr>
          <p:nvPr>
            <p:ph type="sldNum" sz="quarter" idx="5"/>
          </p:nvPr>
        </p:nvSpPr>
        <p:spPr/>
        <p:txBody>
          <a:bodyPr/>
          <a:lstStyle/>
          <a:p>
            <a:fld id="{9141CC3C-FC6E-BC4B-A337-0AB153B1F83F}" type="slidenum">
              <a:rPr lang="fr-FR" smtClean="0"/>
              <a:t>4</a:t>
            </a:fld>
            <a:endParaRPr lang="fr-FR"/>
          </a:p>
        </p:txBody>
      </p:sp>
    </p:spTree>
    <p:extLst>
      <p:ext uri="{BB962C8B-B14F-4D97-AF65-F5344CB8AC3E}">
        <p14:creationId xmlns:p14="http://schemas.microsoft.com/office/powerpoint/2010/main" val="3278101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ADE24-70C0-F214-776D-F00F27549B9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689C640-CAE9-669E-D641-EE45CD9D2BFF}"/>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30E4BCCD-3909-D021-A083-BB519C247568}"/>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8D6DC985-EF98-4B25-C0B3-378F36425ABF}"/>
              </a:ext>
            </a:extLst>
          </p:cNvPr>
          <p:cNvSpPr>
            <a:spLocks noGrp="1"/>
          </p:cNvSpPr>
          <p:nvPr>
            <p:ph type="sldNum" sz="quarter" idx="5"/>
          </p:nvPr>
        </p:nvSpPr>
        <p:spPr/>
        <p:txBody>
          <a:bodyPr/>
          <a:lstStyle/>
          <a:p>
            <a:fld id="{9141CC3C-FC6E-BC4B-A337-0AB153B1F83F}" type="slidenum">
              <a:rPr lang="fr-FR" smtClean="0"/>
              <a:t>5</a:t>
            </a:fld>
            <a:endParaRPr lang="fr-FR"/>
          </a:p>
        </p:txBody>
      </p:sp>
    </p:spTree>
    <p:extLst>
      <p:ext uri="{BB962C8B-B14F-4D97-AF65-F5344CB8AC3E}">
        <p14:creationId xmlns:p14="http://schemas.microsoft.com/office/powerpoint/2010/main" val="1237756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5F53F-61A6-A2AF-81D2-3EC03540231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FAE18C0-19AD-8C39-8AA6-78314B3025CF}"/>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A94C0318-50AE-F04A-F008-178BA46F8620}"/>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A5B6913C-B388-9289-08AE-9F2FC650B7B3}"/>
              </a:ext>
            </a:extLst>
          </p:cNvPr>
          <p:cNvSpPr>
            <a:spLocks noGrp="1"/>
          </p:cNvSpPr>
          <p:nvPr>
            <p:ph type="sldNum" sz="quarter" idx="5"/>
          </p:nvPr>
        </p:nvSpPr>
        <p:spPr/>
        <p:txBody>
          <a:bodyPr/>
          <a:lstStyle/>
          <a:p>
            <a:fld id="{9141CC3C-FC6E-BC4B-A337-0AB153B1F83F}" type="slidenum">
              <a:rPr lang="fr-FR" smtClean="0"/>
              <a:t>6</a:t>
            </a:fld>
            <a:endParaRPr lang="fr-FR"/>
          </a:p>
        </p:txBody>
      </p:sp>
    </p:spTree>
    <p:extLst>
      <p:ext uri="{BB962C8B-B14F-4D97-AF65-F5344CB8AC3E}">
        <p14:creationId xmlns:p14="http://schemas.microsoft.com/office/powerpoint/2010/main" val="1292863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DB42B-C317-7A5C-F8EF-BE42FFBE723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D7B362-7870-98A8-0010-A1D3E4479075}"/>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A728A9FB-60BC-A3CA-A4FE-AE694414D789}"/>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44957F83-7B00-25A1-C122-6DA2120E87B8}"/>
              </a:ext>
            </a:extLst>
          </p:cNvPr>
          <p:cNvSpPr>
            <a:spLocks noGrp="1"/>
          </p:cNvSpPr>
          <p:nvPr>
            <p:ph type="sldNum" sz="quarter" idx="5"/>
          </p:nvPr>
        </p:nvSpPr>
        <p:spPr/>
        <p:txBody>
          <a:bodyPr/>
          <a:lstStyle/>
          <a:p>
            <a:fld id="{9141CC3C-FC6E-BC4B-A337-0AB153B1F83F}" type="slidenum">
              <a:rPr lang="fr-FR" smtClean="0"/>
              <a:t>7</a:t>
            </a:fld>
            <a:endParaRPr lang="fr-FR"/>
          </a:p>
        </p:txBody>
      </p:sp>
    </p:spTree>
    <p:extLst>
      <p:ext uri="{BB962C8B-B14F-4D97-AF65-F5344CB8AC3E}">
        <p14:creationId xmlns:p14="http://schemas.microsoft.com/office/powerpoint/2010/main" val="1151939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BDB1C-2922-D49D-5652-7C9D03DB676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F0C64F8-2A89-CD40-EAA7-2801E03285A7}"/>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2786B429-4681-F15A-7B38-F32DFE0B3A31}"/>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70CF4667-674A-A52C-0BFE-8426D541EDC6}"/>
              </a:ext>
            </a:extLst>
          </p:cNvPr>
          <p:cNvSpPr>
            <a:spLocks noGrp="1"/>
          </p:cNvSpPr>
          <p:nvPr>
            <p:ph type="sldNum" sz="quarter" idx="5"/>
          </p:nvPr>
        </p:nvSpPr>
        <p:spPr/>
        <p:txBody>
          <a:bodyPr/>
          <a:lstStyle/>
          <a:p>
            <a:fld id="{9141CC3C-FC6E-BC4B-A337-0AB153B1F83F}" type="slidenum">
              <a:rPr lang="fr-FR" smtClean="0"/>
              <a:t>8</a:t>
            </a:fld>
            <a:endParaRPr lang="fr-FR"/>
          </a:p>
        </p:txBody>
      </p:sp>
    </p:spTree>
    <p:extLst>
      <p:ext uri="{BB962C8B-B14F-4D97-AF65-F5344CB8AC3E}">
        <p14:creationId xmlns:p14="http://schemas.microsoft.com/office/powerpoint/2010/main" val="1669255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20913-5BAE-D120-86A7-6AFD1B3DC40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1DD5CDC-1072-DA04-D734-19023E6A2BA9}"/>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650FC3CB-F5AC-419F-7636-8B1557B4EAA3}"/>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97F35370-D78B-3558-DEA7-755E958A4EB1}"/>
              </a:ext>
            </a:extLst>
          </p:cNvPr>
          <p:cNvSpPr>
            <a:spLocks noGrp="1"/>
          </p:cNvSpPr>
          <p:nvPr>
            <p:ph type="sldNum" sz="quarter" idx="5"/>
          </p:nvPr>
        </p:nvSpPr>
        <p:spPr/>
        <p:txBody>
          <a:bodyPr/>
          <a:lstStyle/>
          <a:p>
            <a:fld id="{9141CC3C-FC6E-BC4B-A337-0AB153B1F83F}" type="slidenum">
              <a:rPr lang="fr-FR" smtClean="0"/>
              <a:t>9</a:t>
            </a:fld>
            <a:endParaRPr lang="fr-FR"/>
          </a:p>
        </p:txBody>
      </p:sp>
    </p:spTree>
    <p:extLst>
      <p:ext uri="{BB962C8B-B14F-4D97-AF65-F5344CB8AC3E}">
        <p14:creationId xmlns:p14="http://schemas.microsoft.com/office/powerpoint/2010/main" val="2027572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854CB-130D-4A9D-3003-21A5DEAD3E1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417666E-AF58-7883-F066-8CB6C2BCB5D3}"/>
              </a:ext>
            </a:extLst>
          </p:cNvPr>
          <p:cNvSpPr>
            <a:spLocks noGrp="1" noRot="1" noChangeAspect="1"/>
          </p:cNvSpPr>
          <p:nvPr>
            <p:ph type="sldImg"/>
          </p:nvPr>
        </p:nvSpPr>
        <p:spPr/>
        <p:txBody>
          <a:bodyPr/>
          <a:lstStyle/>
          <a:p>
            <a:endParaRPr lang="fr-FR"/>
          </a:p>
        </p:txBody>
      </p:sp>
      <p:sp>
        <p:nvSpPr>
          <p:cNvPr id="3" name="Espace réservé des notes 2">
            <a:extLst>
              <a:ext uri="{FF2B5EF4-FFF2-40B4-BE49-F238E27FC236}">
                <a16:creationId xmlns:a16="http://schemas.microsoft.com/office/drawing/2014/main" id="{55F9CF0A-30CB-2014-25E5-5C45A0989721}"/>
              </a:ext>
            </a:extLst>
          </p:cNvPr>
          <p:cNvSpPr>
            <a:spLocks noGrp="1"/>
          </p:cNvSpPr>
          <p:nvPr>
            <p:ph type="body" idx="1"/>
          </p:nvPr>
        </p:nvSpPr>
        <p:spPr/>
        <p:txBody>
          <a:bodyPr/>
          <a:lstStyle/>
          <a:p>
            <a:endParaRPr lang="en-BE" dirty="0"/>
          </a:p>
        </p:txBody>
      </p:sp>
      <p:sp>
        <p:nvSpPr>
          <p:cNvPr id="4" name="Espace réservé du numéro de diapositive 3">
            <a:extLst>
              <a:ext uri="{FF2B5EF4-FFF2-40B4-BE49-F238E27FC236}">
                <a16:creationId xmlns:a16="http://schemas.microsoft.com/office/drawing/2014/main" id="{53A368B0-8E14-28C4-9D65-D7F77623EE6F}"/>
              </a:ext>
            </a:extLst>
          </p:cNvPr>
          <p:cNvSpPr>
            <a:spLocks noGrp="1"/>
          </p:cNvSpPr>
          <p:nvPr>
            <p:ph type="sldNum" sz="quarter" idx="5"/>
          </p:nvPr>
        </p:nvSpPr>
        <p:spPr/>
        <p:txBody>
          <a:bodyPr/>
          <a:lstStyle/>
          <a:p>
            <a:fld id="{9141CC3C-FC6E-BC4B-A337-0AB153B1F83F}" type="slidenum">
              <a:rPr lang="fr-FR" smtClean="0"/>
              <a:t>10</a:t>
            </a:fld>
            <a:endParaRPr lang="fr-FR"/>
          </a:p>
        </p:txBody>
      </p:sp>
    </p:spTree>
    <p:extLst>
      <p:ext uri="{BB962C8B-B14F-4D97-AF65-F5344CB8AC3E}">
        <p14:creationId xmlns:p14="http://schemas.microsoft.com/office/powerpoint/2010/main" val="1274841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_LOGO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BA6B2C-6925-A4C8-B167-CBE611898A3A}"/>
              </a:ext>
            </a:extLst>
          </p:cNvPr>
          <p:cNvSpPr/>
          <p:nvPr userDrawn="1"/>
        </p:nvSpPr>
        <p:spPr>
          <a:xfrm>
            <a:off x="0" y="0"/>
            <a:ext cx="17348200" cy="9752013"/>
          </a:xfrm>
          <a:prstGeom prst="rect">
            <a:avLst/>
          </a:prstGeom>
          <a:solidFill>
            <a:srgbClr val="A6D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pic>
        <p:nvPicPr>
          <p:cNvPr id="3" name="Image 8">
            <a:extLst>
              <a:ext uri="{FF2B5EF4-FFF2-40B4-BE49-F238E27FC236}">
                <a16:creationId xmlns:a16="http://schemas.microsoft.com/office/drawing/2014/main" id="{B9163700-C517-0CAB-1E92-A45299122A7E}"/>
              </a:ext>
            </a:extLst>
          </p:cNvPr>
          <p:cNvPicPr>
            <a:picLocks noChangeAspect="1"/>
          </p:cNvPicPr>
          <p:nvPr userDrawn="1"/>
        </p:nvPicPr>
        <p:blipFill>
          <a:blip r:embed="rId2"/>
          <a:stretch>
            <a:fillRect/>
          </a:stretch>
        </p:blipFill>
        <p:spPr>
          <a:xfrm>
            <a:off x="5023908" y="2377080"/>
            <a:ext cx="7300383" cy="4997852"/>
          </a:xfrm>
          <a:prstGeom prst="rect">
            <a:avLst/>
          </a:prstGeom>
        </p:spPr>
      </p:pic>
    </p:spTree>
    <p:extLst>
      <p:ext uri="{BB962C8B-B14F-4D97-AF65-F5344CB8AC3E}">
        <p14:creationId xmlns:p14="http://schemas.microsoft.com/office/powerpoint/2010/main" val="1996673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830805-D1BF-D742-B0FE-5251E04240D8}"/>
              </a:ext>
            </a:extLst>
          </p:cNvPr>
          <p:cNvSpPr/>
          <p:nvPr userDrawn="1"/>
        </p:nvSpPr>
        <p:spPr>
          <a:xfrm>
            <a:off x="8674100" y="0"/>
            <a:ext cx="8674100" cy="9752013"/>
          </a:xfrm>
          <a:prstGeom prst="rect">
            <a:avLst/>
          </a:prstGeom>
          <a:solidFill>
            <a:srgbClr val="DCD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27" name="Espace réservé du texte 16">
            <a:extLst>
              <a:ext uri="{FF2B5EF4-FFF2-40B4-BE49-F238E27FC236}">
                <a16:creationId xmlns:a16="http://schemas.microsoft.com/office/drawing/2014/main" id="{45A7A69F-8D7E-A644-8504-CA3A47C77B8A}"/>
              </a:ext>
            </a:extLst>
          </p:cNvPr>
          <p:cNvSpPr>
            <a:spLocks noGrp="1"/>
          </p:cNvSpPr>
          <p:nvPr>
            <p:ph type="body" sz="quarter" idx="11" hasCustomPrompt="1"/>
          </p:nvPr>
        </p:nvSpPr>
        <p:spPr>
          <a:xfrm>
            <a:off x="9323912" y="685577"/>
            <a:ext cx="7372349" cy="307777"/>
          </a:xfrm>
        </p:spPr>
        <p:txBody>
          <a:bodyPr lIns="0" tIns="0" rIns="0" bIns="0">
            <a:spAutoFit/>
          </a:bodyPr>
          <a:lstStyle>
            <a:lvl1pPr marL="342900" indent="-342900">
              <a:lnSpc>
                <a:spcPts val="2400"/>
              </a:lnSpc>
              <a:spcBef>
                <a:spcPts val="300"/>
              </a:spcBef>
              <a:buFont typeface="Arial" panose="020B0604020202020204" pitchFamily="34" charset="0"/>
              <a:buChar char="•"/>
              <a:defRPr sz="2200" b="0" i="0">
                <a:latin typeface="Arial" panose="020B0604020202020204" pitchFamily="34" charset="0"/>
                <a:cs typeface="Arial" panose="020B0604020202020204" pitchFamily="34" charset="0"/>
              </a:defRPr>
            </a:lvl1pPr>
          </a:lstStyle>
          <a:p>
            <a:pPr lvl="0"/>
            <a:r>
              <a:rPr lang="fr-FR" err="1"/>
              <a:t>Bulletpoints</a:t>
            </a:r>
            <a:r>
              <a:rPr lang="fr-FR"/>
              <a:t> and/or </a:t>
            </a:r>
            <a:r>
              <a:rPr lang="fr-FR" err="1"/>
              <a:t>Text</a:t>
            </a:r>
            <a:r>
              <a:rPr lang="fr-FR"/>
              <a:t> = Arial 22pt</a:t>
            </a:r>
          </a:p>
        </p:txBody>
      </p:sp>
      <p:sp>
        <p:nvSpPr>
          <p:cNvPr id="28" name="Espace réservé du texte 20">
            <a:extLst>
              <a:ext uri="{FF2B5EF4-FFF2-40B4-BE49-F238E27FC236}">
                <a16:creationId xmlns:a16="http://schemas.microsoft.com/office/drawing/2014/main" id="{7C21395E-C534-6642-A28E-08A0C68DEF35}"/>
              </a:ext>
            </a:extLst>
          </p:cNvPr>
          <p:cNvSpPr>
            <a:spLocks noGrp="1"/>
          </p:cNvSpPr>
          <p:nvPr>
            <p:ph type="body" sz="quarter" idx="12" hasCustomPrompt="1"/>
          </p:nvPr>
        </p:nvSpPr>
        <p:spPr>
          <a:xfrm>
            <a:off x="650875" y="8872537"/>
            <a:ext cx="2295526" cy="193899"/>
          </a:xfrm>
        </p:spPr>
        <p:txBody>
          <a:bodyPr lIns="0" tIns="0" rIns="0" bIns="0">
            <a:spAutoFit/>
          </a:bodyPr>
          <a:lstStyle>
            <a:lvl1pPr marL="0" indent="0">
              <a:buNone/>
              <a:defRPr lang="fr-FR" sz="1400" b="0" i="0" kern="1200" dirty="0">
                <a:solidFill>
                  <a:schemeClr val="tx1"/>
                </a:solidFill>
                <a:latin typeface="Impact" panose="020B0806030902050204" pitchFamily="34" charset="0"/>
                <a:ea typeface="+mn-ea"/>
                <a:cs typeface="Arial" panose="020B0604020202020204" pitchFamily="34" charset="0"/>
              </a:defRPr>
            </a:lvl1pPr>
          </a:lstStyle>
          <a:p>
            <a:pPr marL="0" lvl="0" indent="0" algn="l" defTabSz="1300277" rtl="0" eaLnBrk="1" latinLnBrk="0" hangingPunct="1">
              <a:lnSpc>
                <a:spcPct val="90000"/>
              </a:lnSpc>
              <a:spcBef>
                <a:spcPts val="1422"/>
              </a:spcBef>
              <a:buFont typeface="Arial" panose="020B0604020202020204" pitchFamily="34" charset="0"/>
              <a:buNone/>
            </a:pPr>
            <a:r>
              <a:rPr lang="fr-FR"/>
              <a:t>DOCUMENT NAME</a:t>
            </a:r>
          </a:p>
        </p:txBody>
      </p:sp>
      <p:sp>
        <p:nvSpPr>
          <p:cNvPr id="30" name="Espace réservé du texte 20">
            <a:extLst>
              <a:ext uri="{FF2B5EF4-FFF2-40B4-BE49-F238E27FC236}">
                <a16:creationId xmlns:a16="http://schemas.microsoft.com/office/drawing/2014/main" id="{9E518D90-D740-924E-8AC4-D544EB19D448}"/>
              </a:ext>
            </a:extLst>
          </p:cNvPr>
          <p:cNvSpPr>
            <a:spLocks noGrp="1"/>
          </p:cNvSpPr>
          <p:nvPr>
            <p:ph type="body" sz="quarter" idx="14" hasCustomPrompt="1"/>
          </p:nvPr>
        </p:nvSpPr>
        <p:spPr>
          <a:xfrm>
            <a:off x="334168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DD.MM.YY</a:t>
            </a:r>
          </a:p>
        </p:txBody>
      </p:sp>
      <p:sp>
        <p:nvSpPr>
          <p:cNvPr id="8" name="Espace réservé du texte 14">
            <a:extLst>
              <a:ext uri="{FF2B5EF4-FFF2-40B4-BE49-F238E27FC236}">
                <a16:creationId xmlns:a16="http://schemas.microsoft.com/office/drawing/2014/main" id="{2C03D933-C039-BE49-AEC7-C9500323AFCA}"/>
              </a:ext>
            </a:extLst>
          </p:cNvPr>
          <p:cNvSpPr>
            <a:spLocks noGrp="1"/>
          </p:cNvSpPr>
          <p:nvPr>
            <p:ph type="body" sz="quarter" idx="10" hasCustomPrompt="1"/>
          </p:nvPr>
        </p:nvSpPr>
        <p:spPr>
          <a:xfrm>
            <a:off x="650875" y="650875"/>
            <a:ext cx="7372348" cy="577081"/>
          </a:xfrm>
        </p:spPr>
        <p:txBody>
          <a:bodyPr lIns="0" tIns="0" rIns="0" bIns="0">
            <a:spAutoFit/>
          </a:bodyPr>
          <a:lstStyle>
            <a:lvl1pPr marL="0" indent="0">
              <a:lnSpc>
                <a:spcPts val="4500"/>
              </a:lnSpc>
              <a:spcBef>
                <a:spcPts val="0"/>
              </a:spcBef>
              <a:buNone/>
              <a:defRPr sz="4400" b="0" i="0">
                <a:latin typeface="Impact" panose="020B0806030902050204" pitchFamily="34" charset="0"/>
              </a:defRPr>
            </a:lvl1pPr>
          </a:lstStyle>
          <a:p>
            <a:pPr lvl="0"/>
            <a:r>
              <a:rPr lang="fr-FR"/>
              <a:t>TITLE = Impact 44pt</a:t>
            </a:r>
          </a:p>
        </p:txBody>
      </p:sp>
      <p:sp>
        <p:nvSpPr>
          <p:cNvPr id="9" name="Slide Number Placeholder 5">
            <a:extLst>
              <a:ext uri="{FF2B5EF4-FFF2-40B4-BE49-F238E27FC236}">
                <a16:creationId xmlns:a16="http://schemas.microsoft.com/office/drawing/2014/main" id="{2B5C46A5-0BFF-9247-A9B6-7A3C9728742F}"/>
              </a:ext>
            </a:extLst>
          </p:cNvPr>
          <p:cNvSpPr>
            <a:spLocks noGrp="1"/>
          </p:cNvSpPr>
          <p:nvPr>
            <p:ph type="sldNum" sz="quarter" idx="4"/>
          </p:nvPr>
        </p:nvSpPr>
        <p:spPr>
          <a:xfrm>
            <a:off x="12791543" y="8872536"/>
            <a:ext cx="3903345" cy="193900"/>
          </a:xfrm>
          <a:prstGeom prst="rect">
            <a:avLst/>
          </a:prstGeom>
        </p:spPr>
        <p:txBody>
          <a:bodyPr vert="horz" lIns="91440" tIns="45720" rIns="91440" bIns="45720" rtlCol="0" anchor="ctr"/>
          <a:lstStyle>
            <a:lvl1pPr algn="r">
              <a:defRPr lang="fr-FR" sz="1400" b="0" i="0" kern="1200" smtClean="0">
                <a:solidFill>
                  <a:schemeClr val="tx1"/>
                </a:solidFill>
                <a:latin typeface="Impact" panose="020B0806030902050204" pitchFamily="34" charset="0"/>
                <a:ea typeface="+mn-ea"/>
                <a:cs typeface="Arial" panose="020B0604020202020204" pitchFamily="34" charset="0"/>
              </a:defRPr>
            </a:lvl1pPr>
          </a:lstStyle>
          <a:p>
            <a:fld id="{0EDF5173-184C-1B4B-8899-5CD0872459C6}" type="slidenum">
              <a:rPr lang="fr-FR" smtClean="0"/>
              <a:pPr/>
              <a:t>‹N°›</a:t>
            </a:fld>
            <a:endParaRPr lang="fr-FR"/>
          </a:p>
        </p:txBody>
      </p:sp>
    </p:spTree>
    <p:extLst>
      <p:ext uri="{BB962C8B-B14F-4D97-AF65-F5344CB8AC3E}">
        <p14:creationId xmlns:p14="http://schemas.microsoft.com/office/powerpoint/2010/main" val="14484727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I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830805-D1BF-D742-B0FE-5251E04240D8}"/>
              </a:ext>
            </a:extLst>
          </p:cNvPr>
          <p:cNvSpPr/>
          <p:nvPr userDrawn="1"/>
        </p:nvSpPr>
        <p:spPr>
          <a:xfrm>
            <a:off x="8674100" y="0"/>
            <a:ext cx="8674100" cy="9752013"/>
          </a:xfrm>
          <a:prstGeom prst="rect">
            <a:avLst/>
          </a:prstGeom>
          <a:solidFill>
            <a:srgbClr val="DCDD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27" name="Espace réservé du texte 16">
            <a:extLst>
              <a:ext uri="{FF2B5EF4-FFF2-40B4-BE49-F238E27FC236}">
                <a16:creationId xmlns:a16="http://schemas.microsoft.com/office/drawing/2014/main" id="{45A7A69F-8D7E-A644-8504-CA3A47C77B8A}"/>
              </a:ext>
            </a:extLst>
          </p:cNvPr>
          <p:cNvSpPr>
            <a:spLocks noGrp="1"/>
          </p:cNvSpPr>
          <p:nvPr>
            <p:ph type="body" sz="quarter" idx="11" hasCustomPrompt="1"/>
          </p:nvPr>
        </p:nvSpPr>
        <p:spPr>
          <a:xfrm>
            <a:off x="650874" y="2818800"/>
            <a:ext cx="7372349" cy="307777"/>
          </a:xfrm>
        </p:spPr>
        <p:txBody>
          <a:bodyPr lIns="0" tIns="0" rIns="0" bIns="0">
            <a:spAutoFit/>
          </a:bodyPr>
          <a:lstStyle>
            <a:lvl1pPr marL="349200" indent="-457200">
              <a:lnSpc>
                <a:spcPts val="2400"/>
              </a:lnSpc>
              <a:spcBef>
                <a:spcPts val="300"/>
              </a:spcBef>
              <a:buFont typeface="Arial" panose="020B0604020202020204" pitchFamily="34" charset="0"/>
              <a:buChar char="•"/>
              <a:defRPr sz="2200" b="0" i="0">
                <a:latin typeface="Arial" panose="020B0604020202020204" pitchFamily="34" charset="0"/>
                <a:cs typeface="Arial" panose="020B0604020202020204" pitchFamily="34" charset="0"/>
              </a:defRPr>
            </a:lvl1pPr>
          </a:lstStyle>
          <a:p>
            <a:pPr lvl="0"/>
            <a:r>
              <a:rPr lang="fr-FR" err="1"/>
              <a:t>Bulletpoints</a:t>
            </a:r>
            <a:r>
              <a:rPr lang="fr-FR"/>
              <a:t> and/or </a:t>
            </a:r>
            <a:r>
              <a:rPr lang="fr-FR" err="1"/>
              <a:t>Text</a:t>
            </a:r>
            <a:r>
              <a:rPr lang="fr-FR"/>
              <a:t> = Arial 22pt</a:t>
            </a:r>
          </a:p>
        </p:txBody>
      </p:sp>
      <p:sp>
        <p:nvSpPr>
          <p:cNvPr id="28" name="Espace réservé du texte 20">
            <a:extLst>
              <a:ext uri="{FF2B5EF4-FFF2-40B4-BE49-F238E27FC236}">
                <a16:creationId xmlns:a16="http://schemas.microsoft.com/office/drawing/2014/main" id="{7C21395E-C534-6642-A28E-08A0C68DEF35}"/>
              </a:ext>
            </a:extLst>
          </p:cNvPr>
          <p:cNvSpPr>
            <a:spLocks noGrp="1"/>
          </p:cNvSpPr>
          <p:nvPr>
            <p:ph type="body" sz="quarter" idx="12" hasCustomPrompt="1"/>
          </p:nvPr>
        </p:nvSpPr>
        <p:spPr>
          <a:xfrm>
            <a:off x="650875" y="8872537"/>
            <a:ext cx="2295526" cy="193899"/>
          </a:xfrm>
        </p:spPr>
        <p:txBody>
          <a:bodyPr lIns="0" tIns="0" rIns="0" bIns="0">
            <a:spAutoFit/>
          </a:bodyPr>
          <a:lstStyle>
            <a:lvl1pPr marL="0" indent="0">
              <a:buNone/>
              <a:defRPr lang="fr-FR" sz="1400" b="0" i="0" kern="1200" dirty="0">
                <a:solidFill>
                  <a:schemeClr val="tx1"/>
                </a:solidFill>
                <a:latin typeface="Impact" panose="020B0806030902050204" pitchFamily="34" charset="0"/>
                <a:ea typeface="+mn-ea"/>
                <a:cs typeface="Arial" panose="020B0604020202020204" pitchFamily="34" charset="0"/>
              </a:defRPr>
            </a:lvl1pPr>
          </a:lstStyle>
          <a:p>
            <a:pPr marL="0" lvl="0" indent="0" algn="l" defTabSz="1300277" rtl="0" eaLnBrk="1" latinLnBrk="0" hangingPunct="1">
              <a:lnSpc>
                <a:spcPct val="90000"/>
              </a:lnSpc>
              <a:spcBef>
                <a:spcPts val="1422"/>
              </a:spcBef>
              <a:buFont typeface="Arial" panose="020B0604020202020204" pitchFamily="34" charset="0"/>
              <a:buNone/>
            </a:pPr>
            <a:r>
              <a:rPr lang="fr-FR"/>
              <a:t>DOCUMENT NAME</a:t>
            </a:r>
          </a:p>
        </p:txBody>
      </p:sp>
      <p:sp>
        <p:nvSpPr>
          <p:cNvPr id="30" name="Espace réservé du texte 20">
            <a:extLst>
              <a:ext uri="{FF2B5EF4-FFF2-40B4-BE49-F238E27FC236}">
                <a16:creationId xmlns:a16="http://schemas.microsoft.com/office/drawing/2014/main" id="{9E518D90-D740-924E-8AC4-D544EB19D448}"/>
              </a:ext>
            </a:extLst>
          </p:cNvPr>
          <p:cNvSpPr>
            <a:spLocks noGrp="1"/>
          </p:cNvSpPr>
          <p:nvPr>
            <p:ph type="body" sz="quarter" idx="14" hasCustomPrompt="1"/>
          </p:nvPr>
        </p:nvSpPr>
        <p:spPr>
          <a:xfrm>
            <a:off x="334168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DD.MM.YY</a:t>
            </a:r>
          </a:p>
        </p:txBody>
      </p:sp>
      <p:sp>
        <p:nvSpPr>
          <p:cNvPr id="4" name="Espace réservé du texte 3">
            <a:extLst>
              <a:ext uri="{FF2B5EF4-FFF2-40B4-BE49-F238E27FC236}">
                <a16:creationId xmlns:a16="http://schemas.microsoft.com/office/drawing/2014/main" id="{4D1A77DC-53BD-A445-A509-1A788288E34A}"/>
              </a:ext>
            </a:extLst>
          </p:cNvPr>
          <p:cNvSpPr>
            <a:spLocks noGrp="1"/>
          </p:cNvSpPr>
          <p:nvPr>
            <p:ph type="body" sz="quarter" idx="16" hasCustomPrompt="1"/>
          </p:nvPr>
        </p:nvSpPr>
        <p:spPr>
          <a:xfrm>
            <a:off x="9323912" y="8803286"/>
            <a:ext cx="6737350" cy="307777"/>
          </a:xfrm>
        </p:spPr>
        <p:txBody>
          <a:bodyPr lIns="0" tIns="0" rIns="0" bIns="0">
            <a:spAutoFit/>
          </a:bodyPr>
          <a:lstStyle>
            <a:lvl1pPr marL="0" indent="0">
              <a:lnSpc>
                <a:spcPts val="2400"/>
              </a:lnSpc>
              <a:buNone/>
              <a:defRPr sz="2200" b="0" i="0">
                <a:latin typeface="Impact" panose="020B0806030902050204" pitchFamily="34" charset="0"/>
              </a:defRPr>
            </a:lvl1pPr>
          </a:lstStyle>
          <a:p>
            <a:pPr lvl="0"/>
            <a:r>
              <a:rPr lang="fr-FR"/>
              <a:t>Picture </a:t>
            </a:r>
            <a:r>
              <a:rPr lang="fr-FR" err="1"/>
              <a:t>caption</a:t>
            </a:r>
            <a:r>
              <a:rPr lang="fr-FR"/>
              <a:t> = Impact 22pt</a:t>
            </a:r>
          </a:p>
        </p:txBody>
      </p:sp>
      <p:sp>
        <p:nvSpPr>
          <p:cNvPr id="22" name="Espace réservé pour une image  2">
            <a:extLst>
              <a:ext uri="{FF2B5EF4-FFF2-40B4-BE49-F238E27FC236}">
                <a16:creationId xmlns:a16="http://schemas.microsoft.com/office/drawing/2014/main" id="{D10EA380-48D3-AD4A-8E7C-56EA2016DF7F}"/>
              </a:ext>
            </a:extLst>
          </p:cNvPr>
          <p:cNvSpPr>
            <a:spLocks noGrp="1"/>
          </p:cNvSpPr>
          <p:nvPr>
            <p:ph type="pic" sz="quarter" idx="15" hasCustomPrompt="1"/>
          </p:nvPr>
        </p:nvSpPr>
        <p:spPr>
          <a:xfrm>
            <a:off x="8673036" y="0"/>
            <a:ext cx="8675164" cy="7264400"/>
          </a:xfrm>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r>
              <a:rPr lang="fr-FR"/>
              <a:t> (</a:t>
            </a:r>
            <a:r>
              <a:rPr lang="fr-FR" err="1"/>
              <a:t>you</a:t>
            </a:r>
            <a:r>
              <a:rPr lang="fr-FR"/>
              <a:t> can </a:t>
            </a:r>
            <a:r>
              <a:rPr lang="fr-FR" err="1"/>
              <a:t>adapt</a:t>
            </a:r>
            <a:r>
              <a:rPr lang="fr-FR"/>
              <a:t> the </a:t>
            </a:r>
            <a:r>
              <a:rPr lang="fr-FR" err="1"/>
              <a:t>picture</a:t>
            </a:r>
            <a:r>
              <a:rPr lang="fr-FR"/>
              <a:t> </a:t>
            </a:r>
            <a:r>
              <a:rPr lang="fr-FR" err="1"/>
              <a:t>height</a:t>
            </a:r>
            <a:r>
              <a:rPr lang="fr-FR"/>
              <a:t> as </a:t>
            </a:r>
            <a:r>
              <a:rPr lang="fr-FR" err="1"/>
              <a:t>you</a:t>
            </a:r>
            <a:r>
              <a:rPr lang="fr-FR"/>
              <a:t> </a:t>
            </a:r>
            <a:r>
              <a:rPr lang="fr-FR" err="1"/>
              <a:t>want</a:t>
            </a:r>
            <a:r>
              <a:rPr lang="fr-FR"/>
              <a:t> but not </a:t>
            </a:r>
            <a:r>
              <a:rPr lang="fr-FR" err="1"/>
              <a:t>its</a:t>
            </a:r>
            <a:r>
              <a:rPr lang="fr-FR"/>
              <a:t> </a:t>
            </a:r>
            <a:r>
              <a:rPr lang="fr-FR" err="1"/>
              <a:t>width</a:t>
            </a:r>
            <a:r>
              <a:rPr lang="fr-FR"/>
              <a:t>)</a:t>
            </a:r>
          </a:p>
        </p:txBody>
      </p:sp>
      <p:sp>
        <p:nvSpPr>
          <p:cNvPr id="10" name="Espace réservé du texte 14">
            <a:extLst>
              <a:ext uri="{FF2B5EF4-FFF2-40B4-BE49-F238E27FC236}">
                <a16:creationId xmlns:a16="http://schemas.microsoft.com/office/drawing/2014/main" id="{CF463DEF-93C3-2D4C-B344-AF9690F43115}"/>
              </a:ext>
            </a:extLst>
          </p:cNvPr>
          <p:cNvSpPr>
            <a:spLocks noGrp="1"/>
          </p:cNvSpPr>
          <p:nvPr>
            <p:ph type="body" sz="quarter" idx="10" hasCustomPrompt="1"/>
          </p:nvPr>
        </p:nvSpPr>
        <p:spPr>
          <a:xfrm>
            <a:off x="650875" y="650875"/>
            <a:ext cx="7372348" cy="577081"/>
          </a:xfrm>
        </p:spPr>
        <p:txBody>
          <a:bodyPr lIns="0" tIns="0" rIns="0" bIns="0">
            <a:spAutoFit/>
          </a:bodyPr>
          <a:lstStyle>
            <a:lvl1pPr marL="0" indent="0">
              <a:lnSpc>
                <a:spcPts val="4500"/>
              </a:lnSpc>
              <a:spcBef>
                <a:spcPts val="0"/>
              </a:spcBef>
              <a:buNone/>
              <a:defRPr sz="4400" b="0" i="0">
                <a:latin typeface="Impact" panose="020B0806030902050204" pitchFamily="34" charset="0"/>
              </a:defRPr>
            </a:lvl1pPr>
          </a:lstStyle>
          <a:p>
            <a:pPr lvl="0"/>
            <a:r>
              <a:rPr lang="fr-FR"/>
              <a:t>TITLE = Impact 44pt</a:t>
            </a:r>
          </a:p>
        </p:txBody>
      </p:sp>
      <p:sp>
        <p:nvSpPr>
          <p:cNvPr id="13" name="Slide Number Placeholder 5">
            <a:extLst>
              <a:ext uri="{FF2B5EF4-FFF2-40B4-BE49-F238E27FC236}">
                <a16:creationId xmlns:a16="http://schemas.microsoft.com/office/drawing/2014/main" id="{EE1F9266-6555-C349-9679-A051480B8651}"/>
              </a:ext>
            </a:extLst>
          </p:cNvPr>
          <p:cNvSpPr>
            <a:spLocks noGrp="1"/>
          </p:cNvSpPr>
          <p:nvPr>
            <p:ph type="sldNum" sz="quarter" idx="4"/>
          </p:nvPr>
        </p:nvSpPr>
        <p:spPr>
          <a:xfrm>
            <a:off x="12791543" y="8872536"/>
            <a:ext cx="3903345" cy="193900"/>
          </a:xfrm>
          <a:prstGeom prst="rect">
            <a:avLst/>
          </a:prstGeom>
        </p:spPr>
        <p:txBody>
          <a:bodyPr vert="horz" lIns="91440" tIns="45720" rIns="91440" bIns="45720" rtlCol="0" anchor="ctr"/>
          <a:lstStyle>
            <a:lvl1pPr algn="r">
              <a:defRPr lang="fr-FR" sz="1400" b="0" i="0" kern="1200" smtClean="0">
                <a:solidFill>
                  <a:schemeClr val="tx1"/>
                </a:solidFill>
                <a:latin typeface="PP Right Grotesk BE Compact Dar" pitchFamily="2" charset="77"/>
                <a:ea typeface="+mn-ea"/>
                <a:cs typeface="Arial" panose="020B0604020202020204" pitchFamily="34" charset="0"/>
              </a:defRPr>
            </a:lvl1pPr>
          </a:lstStyle>
          <a:p>
            <a:fld id="{0EDF5173-184C-1B4B-8899-5CD0872459C6}" type="slidenum">
              <a:rPr lang="fr-FR" smtClean="0"/>
              <a:pPr/>
              <a:t>‹N°›</a:t>
            </a:fld>
            <a:endParaRPr lang="fr-FR"/>
          </a:p>
        </p:txBody>
      </p:sp>
    </p:spTree>
    <p:extLst>
      <p:ext uri="{BB962C8B-B14F-4D97-AF65-F5344CB8AC3E}">
        <p14:creationId xmlns:p14="http://schemas.microsoft.com/office/powerpoint/2010/main" val="416405246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2 PICS">
    <p:spTree>
      <p:nvGrpSpPr>
        <p:cNvPr id="1" name=""/>
        <p:cNvGrpSpPr/>
        <p:nvPr/>
      </p:nvGrpSpPr>
      <p:grpSpPr>
        <a:xfrm>
          <a:off x="0" y="0"/>
          <a:ext cx="0" cy="0"/>
          <a:chOff x="0" y="0"/>
          <a:chExt cx="0" cy="0"/>
        </a:xfrm>
      </p:grpSpPr>
      <p:sp>
        <p:nvSpPr>
          <p:cNvPr id="27" name="Espace réservé du texte 16">
            <a:extLst>
              <a:ext uri="{FF2B5EF4-FFF2-40B4-BE49-F238E27FC236}">
                <a16:creationId xmlns:a16="http://schemas.microsoft.com/office/drawing/2014/main" id="{45A7A69F-8D7E-A644-8504-CA3A47C77B8A}"/>
              </a:ext>
            </a:extLst>
          </p:cNvPr>
          <p:cNvSpPr>
            <a:spLocks noGrp="1"/>
          </p:cNvSpPr>
          <p:nvPr>
            <p:ph type="body" sz="quarter" idx="11" hasCustomPrompt="1"/>
          </p:nvPr>
        </p:nvSpPr>
        <p:spPr>
          <a:xfrm>
            <a:off x="9323912" y="5561582"/>
            <a:ext cx="7372349" cy="307777"/>
          </a:xfrm>
        </p:spPr>
        <p:txBody>
          <a:bodyPr lIns="0" tIns="0" rIns="0" bIns="0">
            <a:spAutoFit/>
          </a:bodyPr>
          <a:lstStyle>
            <a:lvl1pPr marL="0" indent="0">
              <a:lnSpc>
                <a:spcPts val="2400"/>
              </a:lnSpc>
              <a:spcBef>
                <a:spcPts val="300"/>
              </a:spcBef>
              <a:buFont typeface="Arial" panose="020B0604020202020204" pitchFamily="34" charset="0"/>
              <a:buNone/>
              <a:defRPr sz="2200" b="0" i="0">
                <a:latin typeface="Arial" panose="020B0604020202020204" pitchFamily="34" charset="0"/>
                <a:cs typeface="Arial" panose="020B0604020202020204" pitchFamily="34" charset="0"/>
              </a:defRPr>
            </a:lvl1pPr>
          </a:lstStyle>
          <a:p>
            <a:pPr lvl="0"/>
            <a:r>
              <a:rPr lang="fr-FR" err="1"/>
              <a:t>Subtitle</a:t>
            </a:r>
            <a:r>
              <a:rPr lang="fr-FR"/>
              <a:t> = Arial Bold 22pt / </a:t>
            </a:r>
            <a:r>
              <a:rPr lang="fr-FR" err="1"/>
              <a:t>Bulletpoint</a:t>
            </a:r>
            <a:r>
              <a:rPr lang="fr-FR"/>
              <a:t> and/or = Arial 22pt</a:t>
            </a:r>
          </a:p>
        </p:txBody>
      </p:sp>
      <p:sp>
        <p:nvSpPr>
          <p:cNvPr id="22" name="Espace réservé du texte 16">
            <a:extLst>
              <a:ext uri="{FF2B5EF4-FFF2-40B4-BE49-F238E27FC236}">
                <a16:creationId xmlns:a16="http://schemas.microsoft.com/office/drawing/2014/main" id="{56ED4770-D34D-DC4A-9DC5-3D5714511791}"/>
              </a:ext>
            </a:extLst>
          </p:cNvPr>
          <p:cNvSpPr>
            <a:spLocks noGrp="1"/>
          </p:cNvSpPr>
          <p:nvPr>
            <p:ph type="body" sz="quarter" idx="16" hasCustomPrompt="1"/>
          </p:nvPr>
        </p:nvSpPr>
        <p:spPr>
          <a:xfrm>
            <a:off x="648748" y="1599754"/>
            <a:ext cx="7372349" cy="307777"/>
          </a:xfrm>
        </p:spPr>
        <p:txBody>
          <a:bodyPr lIns="0" tIns="0" rIns="0" bIns="0">
            <a:spAutoFit/>
          </a:bodyPr>
          <a:lstStyle>
            <a:lvl1pPr marL="0" indent="0">
              <a:lnSpc>
                <a:spcPts val="2400"/>
              </a:lnSpc>
              <a:spcBef>
                <a:spcPts val="300"/>
              </a:spcBef>
              <a:buFont typeface="Arial" panose="020B0604020202020204" pitchFamily="34" charset="0"/>
              <a:buNone/>
              <a:defRPr sz="2200" b="0" i="0">
                <a:latin typeface="Arial" panose="020B0604020202020204" pitchFamily="34" charset="0"/>
                <a:cs typeface="Arial" panose="020B0604020202020204" pitchFamily="34" charset="0"/>
              </a:defRPr>
            </a:lvl1pPr>
          </a:lstStyle>
          <a:p>
            <a:pPr lvl="0"/>
            <a:r>
              <a:rPr lang="fr-FR" err="1"/>
              <a:t>Subtitle</a:t>
            </a:r>
            <a:r>
              <a:rPr lang="fr-FR"/>
              <a:t> = Arial Bold 22pt / </a:t>
            </a:r>
            <a:r>
              <a:rPr lang="fr-FR" err="1"/>
              <a:t>Bulletpoint</a:t>
            </a:r>
            <a:r>
              <a:rPr lang="fr-FR"/>
              <a:t> and/or = Arial 22pt</a:t>
            </a:r>
          </a:p>
        </p:txBody>
      </p:sp>
      <p:sp>
        <p:nvSpPr>
          <p:cNvPr id="24" name="Espace réservé pour une image  2">
            <a:extLst>
              <a:ext uri="{FF2B5EF4-FFF2-40B4-BE49-F238E27FC236}">
                <a16:creationId xmlns:a16="http://schemas.microsoft.com/office/drawing/2014/main" id="{94CAD2F5-CD13-3240-8889-4CDC09130CC3}"/>
              </a:ext>
            </a:extLst>
          </p:cNvPr>
          <p:cNvSpPr>
            <a:spLocks noGrp="1"/>
          </p:cNvSpPr>
          <p:nvPr>
            <p:ph type="pic" sz="quarter" idx="17" hasCustomPrompt="1"/>
          </p:nvPr>
        </p:nvSpPr>
        <p:spPr>
          <a:xfrm>
            <a:off x="0" y="4876880"/>
            <a:ext cx="8674100" cy="4876006"/>
          </a:xfrm>
        </p:spPr>
        <p:txBody>
          <a:bodyPr anchor="ctr">
            <a:normAutofit/>
          </a:bodyPr>
          <a:lstStyle>
            <a:lvl1pPr marL="0" indent="0" algn="ctr">
              <a:buNone/>
              <a:defRPr sz="1200">
                <a:solidFill>
                  <a:schemeClr val="tx1"/>
                </a:solidFill>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25" name="Espace réservé pour une image  2">
            <a:extLst>
              <a:ext uri="{FF2B5EF4-FFF2-40B4-BE49-F238E27FC236}">
                <a16:creationId xmlns:a16="http://schemas.microsoft.com/office/drawing/2014/main" id="{C5D0D223-B2A4-0E41-855C-4E21B95ACB6D}"/>
              </a:ext>
            </a:extLst>
          </p:cNvPr>
          <p:cNvSpPr>
            <a:spLocks noGrp="1"/>
          </p:cNvSpPr>
          <p:nvPr>
            <p:ph type="pic" sz="quarter" idx="15" hasCustomPrompt="1"/>
          </p:nvPr>
        </p:nvSpPr>
        <p:spPr>
          <a:xfrm>
            <a:off x="8674100" y="0"/>
            <a:ext cx="8674100" cy="4876006"/>
          </a:xfrm>
        </p:spPr>
        <p:txBody>
          <a:bodyPr anchor="ctr">
            <a:normAutofit/>
          </a:bodyPr>
          <a:lstStyle>
            <a:lvl1pPr marL="0" indent="0" algn="ctr">
              <a:buNone/>
              <a:defRPr sz="1200">
                <a:solidFill>
                  <a:schemeClr val="tx1"/>
                </a:solidFill>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8" name="Espace réservé du texte 14">
            <a:extLst>
              <a:ext uri="{FF2B5EF4-FFF2-40B4-BE49-F238E27FC236}">
                <a16:creationId xmlns:a16="http://schemas.microsoft.com/office/drawing/2014/main" id="{1B9A76E7-37BF-344C-BBE2-2923EA8E01EA}"/>
              </a:ext>
            </a:extLst>
          </p:cNvPr>
          <p:cNvSpPr>
            <a:spLocks noGrp="1"/>
          </p:cNvSpPr>
          <p:nvPr>
            <p:ph type="body" sz="quarter" idx="10" hasCustomPrompt="1"/>
          </p:nvPr>
        </p:nvSpPr>
        <p:spPr>
          <a:xfrm>
            <a:off x="650875" y="650875"/>
            <a:ext cx="7372348" cy="577081"/>
          </a:xfrm>
        </p:spPr>
        <p:txBody>
          <a:bodyPr lIns="0" tIns="0" rIns="0" bIns="0">
            <a:spAutoFit/>
          </a:bodyPr>
          <a:lstStyle>
            <a:lvl1pPr marL="0" indent="0">
              <a:lnSpc>
                <a:spcPts val="4500"/>
              </a:lnSpc>
              <a:spcBef>
                <a:spcPts val="0"/>
              </a:spcBef>
              <a:buNone/>
              <a:defRPr sz="4400" b="0" i="0">
                <a:latin typeface="Impact" panose="020B0806030902050204" pitchFamily="34" charset="0"/>
              </a:defRPr>
            </a:lvl1pPr>
          </a:lstStyle>
          <a:p>
            <a:pPr lvl="0"/>
            <a:r>
              <a:rPr lang="fr-FR"/>
              <a:t>TITLE = Impact 44pt</a:t>
            </a:r>
          </a:p>
        </p:txBody>
      </p:sp>
      <p:sp>
        <p:nvSpPr>
          <p:cNvPr id="9" name="Slide Number Placeholder 5">
            <a:extLst>
              <a:ext uri="{FF2B5EF4-FFF2-40B4-BE49-F238E27FC236}">
                <a16:creationId xmlns:a16="http://schemas.microsoft.com/office/drawing/2014/main" id="{333A503A-CEAC-2142-A06E-DEEC9D70D619}"/>
              </a:ext>
            </a:extLst>
          </p:cNvPr>
          <p:cNvSpPr>
            <a:spLocks noGrp="1"/>
          </p:cNvSpPr>
          <p:nvPr>
            <p:ph type="sldNum" sz="quarter" idx="4"/>
          </p:nvPr>
        </p:nvSpPr>
        <p:spPr>
          <a:xfrm>
            <a:off x="12791543" y="8872536"/>
            <a:ext cx="3903345" cy="193900"/>
          </a:xfrm>
          <a:prstGeom prst="rect">
            <a:avLst/>
          </a:prstGeom>
        </p:spPr>
        <p:txBody>
          <a:bodyPr vert="horz" lIns="91440" tIns="45720" rIns="91440" bIns="45720" rtlCol="0" anchor="ctr"/>
          <a:lstStyle>
            <a:lvl1pPr algn="r">
              <a:defRPr lang="fr-FR" sz="1400" b="0" i="0" kern="1200" smtClean="0">
                <a:solidFill>
                  <a:schemeClr val="tx1"/>
                </a:solidFill>
                <a:latin typeface="PP Right Grotesk BE Compact Dar" pitchFamily="2" charset="77"/>
                <a:ea typeface="+mn-ea"/>
                <a:cs typeface="Arial" panose="020B0604020202020204" pitchFamily="34" charset="0"/>
              </a:defRPr>
            </a:lvl1pPr>
          </a:lstStyle>
          <a:p>
            <a:fld id="{0EDF5173-184C-1B4B-8899-5CD0872459C6}" type="slidenum">
              <a:rPr lang="fr-FR" smtClean="0"/>
              <a:pPr/>
              <a:t>‹N°›</a:t>
            </a:fld>
            <a:endParaRPr lang="fr-FR"/>
          </a:p>
        </p:txBody>
      </p:sp>
    </p:spTree>
    <p:extLst>
      <p:ext uri="{BB962C8B-B14F-4D97-AF65-F5344CB8AC3E}">
        <p14:creationId xmlns:p14="http://schemas.microsoft.com/office/powerpoint/2010/main" val="2149820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C3BA65-1EBB-CE48-9EBA-4CAC947F62C9}"/>
              </a:ext>
            </a:extLst>
          </p:cNvPr>
          <p:cNvSpPr/>
          <p:nvPr userDrawn="1"/>
        </p:nvSpPr>
        <p:spPr>
          <a:xfrm>
            <a:off x="0" y="0"/>
            <a:ext cx="8674100" cy="4876007"/>
          </a:xfrm>
          <a:prstGeom prst="rect">
            <a:avLst/>
          </a:prstGeom>
          <a:solidFill>
            <a:srgbClr val="A6D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14" name="Rectangle 13">
            <a:extLst>
              <a:ext uri="{FF2B5EF4-FFF2-40B4-BE49-F238E27FC236}">
                <a16:creationId xmlns:a16="http://schemas.microsoft.com/office/drawing/2014/main" id="{F6730B7C-DBBC-A645-9D51-5850A5054F4D}"/>
              </a:ext>
            </a:extLst>
          </p:cNvPr>
          <p:cNvSpPr/>
          <p:nvPr userDrawn="1"/>
        </p:nvSpPr>
        <p:spPr>
          <a:xfrm>
            <a:off x="8674100" y="0"/>
            <a:ext cx="8674100" cy="9752013"/>
          </a:xfrm>
          <a:prstGeom prst="rect">
            <a:avLst/>
          </a:prstGeom>
          <a:solidFill>
            <a:srgbClr val="00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7" name="Espace réservé du texte 20">
            <a:extLst>
              <a:ext uri="{FF2B5EF4-FFF2-40B4-BE49-F238E27FC236}">
                <a16:creationId xmlns:a16="http://schemas.microsoft.com/office/drawing/2014/main" id="{B7839F73-A884-7944-9BE3-93C2FC303EB2}"/>
              </a:ext>
            </a:extLst>
          </p:cNvPr>
          <p:cNvSpPr>
            <a:spLocks noGrp="1"/>
          </p:cNvSpPr>
          <p:nvPr>
            <p:ph type="body" sz="quarter" idx="12" hasCustomPrompt="1"/>
          </p:nvPr>
        </p:nvSpPr>
        <p:spPr>
          <a:xfrm>
            <a:off x="650875" y="650876"/>
            <a:ext cx="2295526" cy="166199"/>
          </a:xfrm>
        </p:spPr>
        <p:txBody>
          <a:bodyPr lIns="0" tIns="0" rIns="0" bIns="0">
            <a:spAutoFit/>
          </a:bodyPr>
          <a:lstStyle>
            <a:lvl1pPr marL="0" indent="0">
              <a:buNone/>
              <a:defRPr sz="1200" b="0" i="0">
                <a:latin typeface="Impact" panose="020B0806030902050204" pitchFamily="34" charset="0"/>
                <a:cs typeface="Arial" panose="020B0604020202020204" pitchFamily="34" charset="0"/>
              </a:defRPr>
            </a:lvl1pPr>
          </a:lstStyle>
          <a:p>
            <a:pPr lvl="0"/>
            <a:r>
              <a:rPr lang="fr-FR"/>
              <a:t>CONTACT</a:t>
            </a:r>
          </a:p>
        </p:txBody>
      </p:sp>
      <p:sp>
        <p:nvSpPr>
          <p:cNvPr id="8" name="Espace réservé du texte 16">
            <a:extLst>
              <a:ext uri="{FF2B5EF4-FFF2-40B4-BE49-F238E27FC236}">
                <a16:creationId xmlns:a16="http://schemas.microsoft.com/office/drawing/2014/main" id="{B4F96073-D3BB-8E4F-8087-F387E5B339E8}"/>
              </a:ext>
            </a:extLst>
          </p:cNvPr>
          <p:cNvSpPr>
            <a:spLocks noGrp="1"/>
          </p:cNvSpPr>
          <p:nvPr>
            <p:ph type="body" sz="quarter" idx="16" hasCustomPrompt="1"/>
          </p:nvPr>
        </p:nvSpPr>
        <p:spPr>
          <a:xfrm>
            <a:off x="648748" y="1547703"/>
            <a:ext cx="7372349" cy="1231106"/>
          </a:xfrm>
        </p:spPr>
        <p:txBody>
          <a:bodyPr lIns="0" tIns="0" rIns="0" bIns="0">
            <a:spAutoFit/>
          </a:bodyPr>
          <a:lstStyle>
            <a:lvl1pPr marL="0" indent="0">
              <a:lnSpc>
                <a:spcPts val="2400"/>
              </a:lnSpc>
              <a:spcBef>
                <a:spcPts val="0"/>
              </a:spcBef>
              <a:buFont typeface="Arial" panose="020B0604020202020204" pitchFamily="34" charset="0"/>
              <a:buNone/>
              <a:defRPr sz="2200" b="0" i="0">
                <a:latin typeface="Arial" panose="020B0604020202020204" pitchFamily="34" charset="0"/>
                <a:cs typeface="Arial" panose="020B0604020202020204" pitchFamily="34" charset="0"/>
              </a:defRPr>
            </a:lvl1pPr>
          </a:lstStyle>
          <a:p>
            <a:pPr lvl="0"/>
            <a:r>
              <a:rPr lang="fr-FR"/>
              <a:t>Name = Arial Bold 22pt / </a:t>
            </a:r>
            <a:r>
              <a:rPr lang="fr-FR" err="1"/>
              <a:t>Title</a:t>
            </a:r>
            <a:r>
              <a:rPr lang="fr-FR"/>
              <a:t> = Arial </a:t>
            </a:r>
            <a:r>
              <a:rPr lang="fr-FR" err="1"/>
              <a:t>italic</a:t>
            </a:r>
            <a:r>
              <a:rPr lang="fr-FR"/>
              <a:t> 22pt / Email, Phone </a:t>
            </a:r>
            <a:r>
              <a:rPr lang="fr-FR" err="1"/>
              <a:t>numbers</a:t>
            </a:r>
            <a:r>
              <a:rPr lang="fr-FR"/>
              <a:t> and </a:t>
            </a:r>
            <a:r>
              <a:rPr lang="fr-FR" err="1"/>
              <a:t>address</a:t>
            </a:r>
            <a:r>
              <a:rPr lang="fr-FR"/>
              <a:t> = Arial 22pt =&gt; </a:t>
            </a:r>
            <a:r>
              <a:rPr lang="fr-FR" err="1"/>
              <a:t>Please</a:t>
            </a:r>
            <a:r>
              <a:rPr lang="fr-FR"/>
              <a:t> follow the </a:t>
            </a:r>
            <a:r>
              <a:rPr lang="fr-FR" err="1"/>
              <a:t>provided</a:t>
            </a:r>
            <a:r>
              <a:rPr lang="fr-FR"/>
              <a:t> </a:t>
            </a:r>
            <a:r>
              <a:rPr lang="fr-FR" err="1"/>
              <a:t>example</a:t>
            </a:r>
            <a:r>
              <a:rPr lang="fr-FR"/>
              <a:t> </a:t>
            </a:r>
            <a:r>
              <a:rPr lang="fr-FR" err="1"/>
              <a:t>layout</a:t>
            </a:r>
            <a:endParaRPr lang="fr-FR"/>
          </a:p>
          <a:p>
            <a:pPr lvl="0"/>
            <a:endParaRPr lang="fr-FR"/>
          </a:p>
        </p:txBody>
      </p:sp>
      <p:pic>
        <p:nvPicPr>
          <p:cNvPr id="9" name="Image 8">
            <a:extLst>
              <a:ext uri="{FF2B5EF4-FFF2-40B4-BE49-F238E27FC236}">
                <a16:creationId xmlns:a16="http://schemas.microsoft.com/office/drawing/2014/main" id="{7B229C09-CFCB-3C42-9460-81AFBF30C3E3}"/>
              </a:ext>
            </a:extLst>
          </p:cNvPr>
          <p:cNvPicPr>
            <a:picLocks noChangeAspect="1"/>
          </p:cNvPicPr>
          <p:nvPr userDrawn="1"/>
        </p:nvPicPr>
        <p:blipFill>
          <a:blip r:embed="rId2"/>
          <a:stretch>
            <a:fillRect/>
          </a:stretch>
        </p:blipFill>
        <p:spPr>
          <a:xfrm>
            <a:off x="183442" y="7201807"/>
            <a:ext cx="3495179" cy="2392804"/>
          </a:xfrm>
          <a:prstGeom prst="rect">
            <a:avLst/>
          </a:prstGeom>
        </p:spPr>
      </p:pic>
    </p:spTree>
    <p:extLst>
      <p:ext uri="{BB962C8B-B14F-4D97-AF65-F5344CB8AC3E}">
        <p14:creationId xmlns:p14="http://schemas.microsoft.com/office/powerpoint/2010/main" val="774268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972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_LOGO2">
    <p:spTree>
      <p:nvGrpSpPr>
        <p:cNvPr id="1" name=""/>
        <p:cNvGrpSpPr/>
        <p:nvPr/>
      </p:nvGrpSpPr>
      <p:grpSpPr>
        <a:xfrm>
          <a:off x="0" y="0"/>
          <a:ext cx="0" cy="0"/>
          <a:chOff x="0" y="0"/>
          <a:chExt cx="0" cy="0"/>
        </a:xfrm>
      </p:grpSpPr>
      <p:pic>
        <p:nvPicPr>
          <p:cNvPr id="2" name="Image 8">
            <a:extLst>
              <a:ext uri="{FF2B5EF4-FFF2-40B4-BE49-F238E27FC236}">
                <a16:creationId xmlns:a16="http://schemas.microsoft.com/office/drawing/2014/main" id="{30058550-9F49-0DAA-69B2-D88155D71394}"/>
              </a:ext>
            </a:extLst>
          </p:cNvPr>
          <p:cNvPicPr>
            <a:picLocks noChangeAspect="1"/>
          </p:cNvPicPr>
          <p:nvPr userDrawn="1"/>
        </p:nvPicPr>
        <p:blipFill>
          <a:blip r:embed="rId2"/>
          <a:stretch>
            <a:fillRect/>
          </a:stretch>
        </p:blipFill>
        <p:spPr>
          <a:xfrm>
            <a:off x="5023908" y="2377080"/>
            <a:ext cx="7300383" cy="4997852"/>
          </a:xfrm>
          <a:prstGeom prst="rect">
            <a:avLst/>
          </a:prstGeom>
        </p:spPr>
      </p:pic>
    </p:spTree>
    <p:extLst>
      <p:ext uri="{BB962C8B-B14F-4D97-AF65-F5344CB8AC3E}">
        <p14:creationId xmlns:p14="http://schemas.microsoft.com/office/powerpoint/2010/main" val="402038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C3BA65-1EBB-CE48-9EBA-4CAC947F62C9}"/>
              </a:ext>
            </a:extLst>
          </p:cNvPr>
          <p:cNvSpPr/>
          <p:nvPr userDrawn="1"/>
        </p:nvSpPr>
        <p:spPr>
          <a:xfrm>
            <a:off x="0" y="0"/>
            <a:ext cx="8674100" cy="4876007"/>
          </a:xfrm>
          <a:prstGeom prst="rect">
            <a:avLst/>
          </a:prstGeom>
          <a:solidFill>
            <a:srgbClr val="A6D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solidFill>
                <a:srgbClr val="EF4651"/>
              </a:solidFill>
            </a:endParaRPr>
          </a:p>
        </p:txBody>
      </p:sp>
      <p:sp>
        <p:nvSpPr>
          <p:cNvPr id="15" name="Espace réservé du texte 14">
            <a:extLst>
              <a:ext uri="{FF2B5EF4-FFF2-40B4-BE49-F238E27FC236}">
                <a16:creationId xmlns:a16="http://schemas.microsoft.com/office/drawing/2014/main" id="{4A797E2C-1F9F-2D40-8E49-EEDAF0F3432F}"/>
              </a:ext>
            </a:extLst>
          </p:cNvPr>
          <p:cNvSpPr>
            <a:spLocks noGrp="1"/>
          </p:cNvSpPr>
          <p:nvPr>
            <p:ph type="body" sz="quarter" idx="10" hasCustomPrompt="1"/>
          </p:nvPr>
        </p:nvSpPr>
        <p:spPr>
          <a:xfrm>
            <a:off x="650558" y="5319981"/>
            <a:ext cx="4492913" cy="332399"/>
          </a:xfrm>
        </p:spPr>
        <p:txBody>
          <a:bodyPr lIns="0" tIns="0" rIns="0" bIns="0">
            <a:spAutoFit/>
          </a:bodyPr>
          <a:lstStyle>
            <a:lvl1pPr marL="0" indent="0">
              <a:buNone/>
              <a:defRPr sz="2400" b="0" i="0">
                <a:latin typeface="Impact" panose="020B0806030902050204" pitchFamily="34" charset="0"/>
              </a:defRPr>
            </a:lvl1pPr>
          </a:lstStyle>
          <a:p>
            <a:pPr lvl="0"/>
            <a:r>
              <a:rPr lang="fr-FR" err="1"/>
              <a:t>Subtitle</a:t>
            </a:r>
            <a:r>
              <a:rPr lang="fr-FR"/>
              <a:t> or Signature</a:t>
            </a:r>
          </a:p>
        </p:txBody>
      </p:sp>
      <p:sp>
        <p:nvSpPr>
          <p:cNvPr id="10" name="Espace réservé du texte 14">
            <a:extLst>
              <a:ext uri="{FF2B5EF4-FFF2-40B4-BE49-F238E27FC236}">
                <a16:creationId xmlns:a16="http://schemas.microsoft.com/office/drawing/2014/main" id="{51FE8DDB-0B6C-DC46-802E-47D216A46945}"/>
              </a:ext>
            </a:extLst>
          </p:cNvPr>
          <p:cNvSpPr>
            <a:spLocks noGrp="1"/>
          </p:cNvSpPr>
          <p:nvPr>
            <p:ph type="body" sz="quarter" idx="11" hasCustomPrompt="1"/>
          </p:nvPr>
        </p:nvSpPr>
        <p:spPr>
          <a:xfrm>
            <a:off x="12204731" y="5319981"/>
            <a:ext cx="4492913" cy="332399"/>
          </a:xfrm>
        </p:spPr>
        <p:txBody>
          <a:bodyPr lIns="0" tIns="0" rIns="0" bIns="0">
            <a:spAutoFit/>
          </a:bodyPr>
          <a:lstStyle>
            <a:lvl1pPr marL="0" indent="0" algn="r">
              <a:buNone/>
              <a:defRPr sz="2400" b="0" i="0">
                <a:latin typeface="Impact" panose="020B0806030902050204" pitchFamily="34" charset="0"/>
              </a:defRPr>
            </a:lvl1pPr>
          </a:lstStyle>
          <a:p>
            <a:pPr lvl="0"/>
            <a:r>
              <a:rPr lang="fr-FR"/>
              <a:t>DD.MM.YY</a:t>
            </a:r>
          </a:p>
        </p:txBody>
      </p:sp>
      <p:pic>
        <p:nvPicPr>
          <p:cNvPr id="3" name="Image 2">
            <a:extLst>
              <a:ext uri="{FF2B5EF4-FFF2-40B4-BE49-F238E27FC236}">
                <a16:creationId xmlns:a16="http://schemas.microsoft.com/office/drawing/2014/main" id="{E71FAF62-296F-3D46-8A8C-ED1DA7714242}"/>
              </a:ext>
            </a:extLst>
          </p:cNvPr>
          <p:cNvPicPr>
            <a:picLocks noChangeAspect="1"/>
          </p:cNvPicPr>
          <p:nvPr userDrawn="1"/>
        </p:nvPicPr>
        <p:blipFill>
          <a:blip r:embed="rId2"/>
          <a:stretch>
            <a:fillRect/>
          </a:stretch>
        </p:blipFill>
        <p:spPr>
          <a:xfrm>
            <a:off x="15261004" y="7229400"/>
            <a:ext cx="1770335" cy="2375468"/>
          </a:xfrm>
          <a:prstGeom prst="rect">
            <a:avLst/>
          </a:prstGeom>
        </p:spPr>
      </p:pic>
      <p:pic>
        <p:nvPicPr>
          <p:cNvPr id="5" name="Image 4">
            <a:extLst>
              <a:ext uri="{FF2B5EF4-FFF2-40B4-BE49-F238E27FC236}">
                <a16:creationId xmlns:a16="http://schemas.microsoft.com/office/drawing/2014/main" id="{4E9C072F-AECF-0D45-B73F-9C573D8BC5DB}"/>
              </a:ext>
            </a:extLst>
          </p:cNvPr>
          <p:cNvPicPr>
            <a:picLocks noChangeAspect="1"/>
          </p:cNvPicPr>
          <p:nvPr userDrawn="1"/>
        </p:nvPicPr>
        <p:blipFill>
          <a:blip r:embed="rId3"/>
          <a:stretch>
            <a:fillRect/>
          </a:stretch>
        </p:blipFill>
        <p:spPr>
          <a:xfrm>
            <a:off x="285331" y="6921686"/>
            <a:ext cx="2113643" cy="2746247"/>
          </a:xfrm>
          <a:prstGeom prst="rect">
            <a:avLst/>
          </a:prstGeom>
        </p:spPr>
      </p:pic>
      <p:sp>
        <p:nvSpPr>
          <p:cNvPr id="9" name="Rectangle 8">
            <a:extLst>
              <a:ext uri="{FF2B5EF4-FFF2-40B4-BE49-F238E27FC236}">
                <a16:creationId xmlns:a16="http://schemas.microsoft.com/office/drawing/2014/main" id="{6CE50567-7E19-F445-A328-9DF6EAD4CCBA}"/>
              </a:ext>
            </a:extLst>
          </p:cNvPr>
          <p:cNvSpPr/>
          <p:nvPr userDrawn="1"/>
        </p:nvSpPr>
        <p:spPr>
          <a:xfrm>
            <a:off x="8674100" y="0"/>
            <a:ext cx="8674100" cy="4876007"/>
          </a:xfrm>
          <a:prstGeom prst="rect">
            <a:avLst/>
          </a:prstGeom>
          <a:solidFill>
            <a:srgbClr val="00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2" name="Titre 1">
            <a:extLst>
              <a:ext uri="{FF2B5EF4-FFF2-40B4-BE49-F238E27FC236}">
                <a16:creationId xmlns:a16="http://schemas.microsoft.com/office/drawing/2014/main" id="{43B29454-B476-8542-978A-C647D4BE9F78}"/>
              </a:ext>
            </a:extLst>
          </p:cNvPr>
          <p:cNvSpPr>
            <a:spLocks noGrp="1"/>
          </p:cNvSpPr>
          <p:nvPr>
            <p:ph type="title" hasCustomPrompt="1"/>
          </p:nvPr>
        </p:nvSpPr>
        <p:spPr>
          <a:xfrm>
            <a:off x="650558" y="650875"/>
            <a:ext cx="7372668" cy="2549480"/>
          </a:xfrm>
        </p:spPr>
        <p:txBody>
          <a:bodyPr>
            <a:spAutoFit/>
          </a:bodyPr>
          <a:lstStyle>
            <a:lvl1pPr marL="0" indent="0">
              <a:lnSpc>
                <a:spcPts val="8000"/>
              </a:lnSpc>
              <a:spcBef>
                <a:spcPts val="0"/>
              </a:spcBef>
              <a:buNone/>
              <a:defRPr b="0"/>
            </a:lvl1pPr>
          </a:lstStyle>
          <a:p>
            <a:pPr marL="0" lvl="0" indent="0">
              <a:lnSpc>
                <a:spcPts val="10000"/>
              </a:lnSpc>
              <a:spcBef>
                <a:spcPts val="0"/>
              </a:spcBef>
              <a:buNone/>
            </a:pPr>
            <a:r>
              <a:rPr lang="fr-FR" err="1"/>
              <a:t>Your</a:t>
            </a:r>
            <a:r>
              <a:rPr lang="fr-FR"/>
              <a:t> </a:t>
            </a:r>
            <a:r>
              <a:rPr lang="fr-FR" err="1"/>
              <a:t>title</a:t>
            </a:r>
            <a:r>
              <a:rPr lang="fr-FR"/>
              <a:t> </a:t>
            </a:r>
            <a:r>
              <a:rPr lang="fr-FR" err="1"/>
              <a:t>here</a:t>
            </a:r>
            <a:br>
              <a:rPr lang="fr-FR"/>
            </a:br>
            <a:r>
              <a:rPr lang="fr-FR"/>
              <a:t>= Impact 80pt</a:t>
            </a:r>
          </a:p>
        </p:txBody>
      </p:sp>
    </p:spTree>
    <p:extLst>
      <p:ext uri="{BB962C8B-B14F-4D97-AF65-F5344CB8AC3E}">
        <p14:creationId xmlns:p14="http://schemas.microsoft.com/office/powerpoint/2010/main" val="3060293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C3BA65-1EBB-CE48-9EBA-4CAC947F62C9}"/>
              </a:ext>
            </a:extLst>
          </p:cNvPr>
          <p:cNvSpPr/>
          <p:nvPr userDrawn="1"/>
        </p:nvSpPr>
        <p:spPr>
          <a:xfrm>
            <a:off x="0" y="0"/>
            <a:ext cx="8674100" cy="4876007"/>
          </a:xfrm>
          <a:prstGeom prst="rect">
            <a:avLst/>
          </a:prstGeom>
          <a:solidFill>
            <a:srgbClr val="A6D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15" name="Espace réservé du texte 14">
            <a:extLst>
              <a:ext uri="{FF2B5EF4-FFF2-40B4-BE49-F238E27FC236}">
                <a16:creationId xmlns:a16="http://schemas.microsoft.com/office/drawing/2014/main" id="{4A797E2C-1F9F-2D40-8E49-EEDAF0F3432F}"/>
              </a:ext>
            </a:extLst>
          </p:cNvPr>
          <p:cNvSpPr>
            <a:spLocks noGrp="1"/>
          </p:cNvSpPr>
          <p:nvPr>
            <p:ph type="body" sz="quarter" idx="10" hasCustomPrompt="1"/>
          </p:nvPr>
        </p:nvSpPr>
        <p:spPr>
          <a:xfrm>
            <a:off x="650558" y="5319981"/>
            <a:ext cx="4492913" cy="332399"/>
          </a:xfrm>
        </p:spPr>
        <p:txBody>
          <a:bodyPr lIns="0" tIns="0" rIns="0" bIns="0">
            <a:spAutoFit/>
          </a:bodyPr>
          <a:lstStyle>
            <a:lvl1pPr marL="0" indent="0">
              <a:buNone/>
              <a:defRPr sz="2400" b="0" i="0">
                <a:latin typeface="Impact" panose="020B0806030902050204" pitchFamily="34" charset="0"/>
              </a:defRPr>
            </a:lvl1pPr>
          </a:lstStyle>
          <a:p>
            <a:pPr lvl="0"/>
            <a:r>
              <a:rPr lang="fr-FR" err="1"/>
              <a:t>Subtitle</a:t>
            </a:r>
            <a:r>
              <a:rPr lang="fr-FR"/>
              <a:t> or Signature</a:t>
            </a:r>
          </a:p>
        </p:txBody>
      </p:sp>
      <p:sp>
        <p:nvSpPr>
          <p:cNvPr id="10" name="Espace réservé du texte 14">
            <a:extLst>
              <a:ext uri="{FF2B5EF4-FFF2-40B4-BE49-F238E27FC236}">
                <a16:creationId xmlns:a16="http://schemas.microsoft.com/office/drawing/2014/main" id="{51FE8DDB-0B6C-DC46-802E-47D216A46945}"/>
              </a:ext>
            </a:extLst>
          </p:cNvPr>
          <p:cNvSpPr>
            <a:spLocks noGrp="1"/>
          </p:cNvSpPr>
          <p:nvPr>
            <p:ph type="body" sz="quarter" idx="11" hasCustomPrompt="1"/>
          </p:nvPr>
        </p:nvSpPr>
        <p:spPr>
          <a:xfrm>
            <a:off x="12204731" y="5319981"/>
            <a:ext cx="4492913" cy="332399"/>
          </a:xfrm>
        </p:spPr>
        <p:txBody>
          <a:bodyPr lIns="0" tIns="0" rIns="0" bIns="0">
            <a:spAutoFit/>
          </a:bodyPr>
          <a:lstStyle>
            <a:lvl1pPr marL="0" indent="0" algn="r">
              <a:buNone/>
              <a:defRPr sz="2400" b="0" i="0">
                <a:latin typeface="Impact" panose="020B0806030902050204" pitchFamily="34" charset="0"/>
              </a:defRPr>
            </a:lvl1pPr>
          </a:lstStyle>
          <a:p>
            <a:pPr lvl="0"/>
            <a:r>
              <a:rPr lang="fr-FR"/>
              <a:t>DD.MM.YY</a:t>
            </a:r>
          </a:p>
        </p:txBody>
      </p:sp>
      <p:sp>
        <p:nvSpPr>
          <p:cNvPr id="17" name="Espace réservé pour une image  2">
            <a:extLst>
              <a:ext uri="{FF2B5EF4-FFF2-40B4-BE49-F238E27FC236}">
                <a16:creationId xmlns:a16="http://schemas.microsoft.com/office/drawing/2014/main" id="{899C08A1-85AF-724B-A7D9-BE8EB4081AEB}"/>
              </a:ext>
            </a:extLst>
          </p:cNvPr>
          <p:cNvSpPr>
            <a:spLocks noGrp="1"/>
          </p:cNvSpPr>
          <p:nvPr>
            <p:ph type="pic" sz="quarter" idx="12" hasCustomPrompt="1"/>
          </p:nvPr>
        </p:nvSpPr>
        <p:spPr>
          <a:xfrm>
            <a:off x="8674100" y="0"/>
            <a:ext cx="8674100" cy="4876006"/>
          </a:xfrm>
        </p:spPr>
        <p:txBody>
          <a:bodyPr anchor="ctr">
            <a:normAutofit/>
          </a:bodyPr>
          <a:lstStyle>
            <a:lvl1pPr marL="0" indent="0" algn="ctr">
              <a:buNone/>
              <a:defRPr sz="1200">
                <a:solidFill>
                  <a:schemeClr val="tx1"/>
                </a:solidFill>
                <a:latin typeface="Arial" panose="020B0604020202020204" pitchFamily="34" charset="0"/>
                <a:cs typeface="Arial" panose="020B0604020202020204" pitchFamily="34" charset="0"/>
              </a:defRPr>
            </a:lvl1pPr>
          </a:lstStyle>
          <a:p>
            <a:r>
              <a:rPr lang="fr-FR" err="1"/>
              <a:t>Your</a:t>
            </a:r>
            <a:r>
              <a:rPr lang="fr-FR"/>
              <a:t> </a:t>
            </a:r>
            <a:r>
              <a:rPr lang="fr-FR" err="1"/>
              <a:t>picture</a:t>
            </a:r>
            <a:r>
              <a:rPr lang="fr-FR"/>
              <a:t> </a:t>
            </a:r>
            <a:r>
              <a:rPr lang="fr-FR" err="1"/>
              <a:t>here</a:t>
            </a:r>
            <a:endParaRPr lang="fr-FR"/>
          </a:p>
        </p:txBody>
      </p:sp>
      <p:pic>
        <p:nvPicPr>
          <p:cNvPr id="3" name="Image 2">
            <a:extLst>
              <a:ext uri="{FF2B5EF4-FFF2-40B4-BE49-F238E27FC236}">
                <a16:creationId xmlns:a16="http://schemas.microsoft.com/office/drawing/2014/main" id="{E71FAF62-296F-3D46-8A8C-ED1DA7714242}"/>
              </a:ext>
            </a:extLst>
          </p:cNvPr>
          <p:cNvPicPr>
            <a:picLocks noChangeAspect="1"/>
          </p:cNvPicPr>
          <p:nvPr userDrawn="1"/>
        </p:nvPicPr>
        <p:blipFill>
          <a:blip r:embed="rId2"/>
          <a:stretch>
            <a:fillRect/>
          </a:stretch>
        </p:blipFill>
        <p:spPr>
          <a:xfrm>
            <a:off x="15261004" y="7229400"/>
            <a:ext cx="1770335" cy="2375468"/>
          </a:xfrm>
          <a:prstGeom prst="rect">
            <a:avLst/>
          </a:prstGeom>
        </p:spPr>
      </p:pic>
      <p:pic>
        <p:nvPicPr>
          <p:cNvPr id="5" name="Image 4">
            <a:extLst>
              <a:ext uri="{FF2B5EF4-FFF2-40B4-BE49-F238E27FC236}">
                <a16:creationId xmlns:a16="http://schemas.microsoft.com/office/drawing/2014/main" id="{4E9C072F-AECF-0D45-B73F-9C573D8BC5DB}"/>
              </a:ext>
            </a:extLst>
          </p:cNvPr>
          <p:cNvPicPr>
            <a:picLocks noChangeAspect="1"/>
          </p:cNvPicPr>
          <p:nvPr userDrawn="1"/>
        </p:nvPicPr>
        <p:blipFill>
          <a:blip r:embed="rId3"/>
          <a:stretch>
            <a:fillRect/>
          </a:stretch>
        </p:blipFill>
        <p:spPr>
          <a:xfrm>
            <a:off x="285331" y="6921686"/>
            <a:ext cx="2113643" cy="2746247"/>
          </a:xfrm>
          <a:prstGeom prst="rect">
            <a:avLst/>
          </a:prstGeom>
        </p:spPr>
      </p:pic>
      <p:sp>
        <p:nvSpPr>
          <p:cNvPr id="11" name="Titre 1">
            <a:extLst>
              <a:ext uri="{FF2B5EF4-FFF2-40B4-BE49-F238E27FC236}">
                <a16:creationId xmlns:a16="http://schemas.microsoft.com/office/drawing/2014/main" id="{6027470C-EE89-1643-9FC6-82B1FD02CEA3}"/>
              </a:ext>
            </a:extLst>
          </p:cNvPr>
          <p:cNvSpPr>
            <a:spLocks noGrp="1"/>
          </p:cNvSpPr>
          <p:nvPr>
            <p:ph type="title" hasCustomPrompt="1"/>
          </p:nvPr>
        </p:nvSpPr>
        <p:spPr>
          <a:xfrm>
            <a:off x="650558" y="650875"/>
            <a:ext cx="7372668" cy="2549480"/>
          </a:xfrm>
        </p:spPr>
        <p:txBody>
          <a:bodyPr>
            <a:spAutoFit/>
          </a:bodyPr>
          <a:lstStyle>
            <a:lvl1pPr marL="0" indent="0">
              <a:lnSpc>
                <a:spcPts val="8000"/>
              </a:lnSpc>
              <a:spcBef>
                <a:spcPts val="0"/>
              </a:spcBef>
              <a:buNone/>
              <a:defRPr/>
            </a:lvl1pPr>
          </a:lstStyle>
          <a:p>
            <a:pPr marL="0" lvl="0" indent="0">
              <a:lnSpc>
                <a:spcPts val="10000"/>
              </a:lnSpc>
              <a:spcBef>
                <a:spcPts val="0"/>
              </a:spcBef>
              <a:buNone/>
            </a:pPr>
            <a:r>
              <a:rPr lang="fr-FR" err="1"/>
              <a:t>Your</a:t>
            </a:r>
            <a:r>
              <a:rPr lang="fr-FR"/>
              <a:t> </a:t>
            </a:r>
            <a:r>
              <a:rPr lang="fr-FR" err="1"/>
              <a:t>title</a:t>
            </a:r>
            <a:r>
              <a:rPr lang="fr-FR"/>
              <a:t> </a:t>
            </a:r>
            <a:r>
              <a:rPr lang="fr-FR" err="1"/>
              <a:t>here</a:t>
            </a:r>
            <a:br>
              <a:rPr lang="fr-FR"/>
            </a:br>
            <a:r>
              <a:rPr lang="fr-FR"/>
              <a:t>= Impact 80pt</a:t>
            </a:r>
          </a:p>
        </p:txBody>
      </p:sp>
    </p:spTree>
    <p:extLst>
      <p:ext uri="{BB962C8B-B14F-4D97-AF65-F5344CB8AC3E}">
        <p14:creationId xmlns:p14="http://schemas.microsoft.com/office/powerpoint/2010/main" val="2841493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C3BA65-1EBB-CE48-9EBA-4CAC947F62C9}"/>
              </a:ext>
            </a:extLst>
          </p:cNvPr>
          <p:cNvSpPr/>
          <p:nvPr userDrawn="1"/>
        </p:nvSpPr>
        <p:spPr>
          <a:xfrm>
            <a:off x="0" y="0"/>
            <a:ext cx="8674100" cy="4876007"/>
          </a:xfrm>
          <a:prstGeom prst="rect">
            <a:avLst/>
          </a:prstGeom>
          <a:solidFill>
            <a:srgbClr val="005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15" name="Espace réservé du texte 14">
            <a:extLst>
              <a:ext uri="{FF2B5EF4-FFF2-40B4-BE49-F238E27FC236}">
                <a16:creationId xmlns:a16="http://schemas.microsoft.com/office/drawing/2014/main" id="{4A797E2C-1F9F-2D40-8E49-EEDAF0F3432F}"/>
              </a:ext>
            </a:extLst>
          </p:cNvPr>
          <p:cNvSpPr>
            <a:spLocks noGrp="1"/>
          </p:cNvSpPr>
          <p:nvPr>
            <p:ph type="body" sz="quarter" idx="10" hasCustomPrompt="1"/>
          </p:nvPr>
        </p:nvSpPr>
        <p:spPr>
          <a:xfrm>
            <a:off x="650558" y="5319981"/>
            <a:ext cx="3714695" cy="332399"/>
          </a:xfrm>
        </p:spPr>
        <p:txBody>
          <a:bodyPr wrap="square" lIns="0" tIns="0" rIns="0" bIns="0">
            <a:spAutoFit/>
          </a:bodyPr>
          <a:lstStyle>
            <a:lvl1pPr marL="0" indent="0">
              <a:buNone/>
              <a:defRPr sz="2400" b="0" i="0">
                <a:latin typeface="Impact" panose="020B0806030902050204" pitchFamily="34" charset="0"/>
              </a:defRPr>
            </a:lvl1pPr>
          </a:lstStyle>
          <a:p>
            <a:pPr lvl="0"/>
            <a:r>
              <a:rPr lang="fr-FR" err="1"/>
              <a:t>Subtitle</a:t>
            </a:r>
            <a:r>
              <a:rPr lang="fr-FR"/>
              <a:t> or Signature</a:t>
            </a:r>
          </a:p>
        </p:txBody>
      </p:sp>
      <p:sp>
        <p:nvSpPr>
          <p:cNvPr id="10" name="Espace réservé du texte 14">
            <a:extLst>
              <a:ext uri="{FF2B5EF4-FFF2-40B4-BE49-F238E27FC236}">
                <a16:creationId xmlns:a16="http://schemas.microsoft.com/office/drawing/2014/main" id="{51FE8DDB-0B6C-DC46-802E-47D216A46945}"/>
              </a:ext>
            </a:extLst>
          </p:cNvPr>
          <p:cNvSpPr>
            <a:spLocks noGrp="1"/>
          </p:cNvSpPr>
          <p:nvPr>
            <p:ph type="body" sz="quarter" idx="11" hasCustomPrompt="1"/>
          </p:nvPr>
        </p:nvSpPr>
        <p:spPr>
          <a:xfrm>
            <a:off x="5211763" y="5319981"/>
            <a:ext cx="2811620" cy="332399"/>
          </a:xfrm>
        </p:spPr>
        <p:txBody>
          <a:bodyPr wrap="square" lIns="0" tIns="0" rIns="0" bIns="0">
            <a:spAutoFit/>
          </a:bodyPr>
          <a:lstStyle>
            <a:lvl1pPr marL="0" indent="0" algn="r">
              <a:buNone/>
              <a:defRPr sz="2400" b="0" i="0">
                <a:latin typeface="Impact" panose="020B0806030902050204" pitchFamily="34" charset="0"/>
              </a:defRPr>
            </a:lvl1pPr>
          </a:lstStyle>
          <a:p>
            <a:pPr lvl="0"/>
            <a:r>
              <a:rPr lang="fr-FR"/>
              <a:t>DD.MM.YY</a:t>
            </a:r>
          </a:p>
        </p:txBody>
      </p:sp>
      <p:sp>
        <p:nvSpPr>
          <p:cNvPr id="12" name="Espace réservé pour une image  2">
            <a:extLst>
              <a:ext uri="{FF2B5EF4-FFF2-40B4-BE49-F238E27FC236}">
                <a16:creationId xmlns:a16="http://schemas.microsoft.com/office/drawing/2014/main" id="{41EEDE2E-6266-304B-8DE6-779503C099F0}"/>
              </a:ext>
            </a:extLst>
          </p:cNvPr>
          <p:cNvSpPr>
            <a:spLocks noGrp="1"/>
          </p:cNvSpPr>
          <p:nvPr>
            <p:ph type="pic" sz="quarter" idx="12" hasCustomPrompt="1"/>
          </p:nvPr>
        </p:nvSpPr>
        <p:spPr>
          <a:xfrm>
            <a:off x="8674100" y="-1"/>
            <a:ext cx="8674100" cy="9752013"/>
          </a:xfrm>
        </p:spPr>
        <p:txBody>
          <a:bodyPr anchor="ctr">
            <a:normAutofit/>
          </a:bodyPr>
          <a:lstStyle>
            <a:lvl1pPr marL="0" indent="0" algn="ctr">
              <a:buNone/>
              <a:defRPr sz="1200">
                <a:solidFill>
                  <a:schemeClr val="tx1"/>
                </a:solidFill>
                <a:latin typeface="Arial" panose="020B0604020202020204" pitchFamily="34" charset="0"/>
                <a:cs typeface="Arial" panose="020B0604020202020204" pitchFamily="34" charset="0"/>
              </a:defRPr>
            </a:lvl1pPr>
          </a:lstStyle>
          <a:p>
            <a:r>
              <a:rPr lang="fr-FR" err="1"/>
              <a:t>Your</a:t>
            </a:r>
            <a:r>
              <a:rPr lang="fr-FR"/>
              <a:t> </a:t>
            </a:r>
            <a:r>
              <a:rPr lang="fr-FR" err="1"/>
              <a:t>picture</a:t>
            </a:r>
            <a:r>
              <a:rPr lang="fr-FR"/>
              <a:t> </a:t>
            </a:r>
            <a:r>
              <a:rPr lang="fr-FR" err="1"/>
              <a:t>here</a:t>
            </a:r>
            <a:endParaRPr lang="fr-FR"/>
          </a:p>
        </p:txBody>
      </p:sp>
      <p:pic>
        <p:nvPicPr>
          <p:cNvPr id="7" name="Image 6">
            <a:extLst>
              <a:ext uri="{FF2B5EF4-FFF2-40B4-BE49-F238E27FC236}">
                <a16:creationId xmlns:a16="http://schemas.microsoft.com/office/drawing/2014/main" id="{B367929C-FAC8-614C-8316-1DAABC98F838}"/>
              </a:ext>
            </a:extLst>
          </p:cNvPr>
          <p:cNvPicPr>
            <a:picLocks noChangeAspect="1"/>
          </p:cNvPicPr>
          <p:nvPr userDrawn="1"/>
        </p:nvPicPr>
        <p:blipFill>
          <a:blip r:embed="rId2"/>
          <a:stretch>
            <a:fillRect/>
          </a:stretch>
        </p:blipFill>
        <p:spPr>
          <a:xfrm>
            <a:off x="6571190" y="7229400"/>
            <a:ext cx="1770335" cy="2375468"/>
          </a:xfrm>
          <a:prstGeom prst="rect">
            <a:avLst/>
          </a:prstGeom>
        </p:spPr>
      </p:pic>
      <p:pic>
        <p:nvPicPr>
          <p:cNvPr id="8" name="Image 7">
            <a:extLst>
              <a:ext uri="{FF2B5EF4-FFF2-40B4-BE49-F238E27FC236}">
                <a16:creationId xmlns:a16="http://schemas.microsoft.com/office/drawing/2014/main" id="{ED6A7473-339B-3944-B742-A2BD7343B489}"/>
              </a:ext>
            </a:extLst>
          </p:cNvPr>
          <p:cNvPicPr>
            <a:picLocks noChangeAspect="1"/>
          </p:cNvPicPr>
          <p:nvPr userDrawn="1"/>
        </p:nvPicPr>
        <p:blipFill>
          <a:blip r:embed="rId3"/>
          <a:stretch>
            <a:fillRect/>
          </a:stretch>
        </p:blipFill>
        <p:spPr>
          <a:xfrm>
            <a:off x="285331" y="6921686"/>
            <a:ext cx="2113643" cy="2746247"/>
          </a:xfrm>
          <a:prstGeom prst="rect">
            <a:avLst/>
          </a:prstGeom>
        </p:spPr>
      </p:pic>
      <p:sp>
        <p:nvSpPr>
          <p:cNvPr id="9" name="Titre 1">
            <a:extLst>
              <a:ext uri="{FF2B5EF4-FFF2-40B4-BE49-F238E27FC236}">
                <a16:creationId xmlns:a16="http://schemas.microsoft.com/office/drawing/2014/main" id="{421918C7-91AF-EE4E-A3BA-4AD020B8D314}"/>
              </a:ext>
            </a:extLst>
          </p:cNvPr>
          <p:cNvSpPr>
            <a:spLocks noGrp="1"/>
          </p:cNvSpPr>
          <p:nvPr>
            <p:ph type="title" hasCustomPrompt="1"/>
          </p:nvPr>
        </p:nvSpPr>
        <p:spPr>
          <a:xfrm>
            <a:off x="650558" y="650875"/>
            <a:ext cx="7372668" cy="2549480"/>
          </a:xfrm>
        </p:spPr>
        <p:txBody>
          <a:bodyPr>
            <a:spAutoFit/>
          </a:bodyPr>
          <a:lstStyle>
            <a:lvl1pPr marL="0" indent="0">
              <a:lnSpc>
                <a:spcPts val="8000"/>
              </a:lnSpc>
              <a:spcBef>
                <a:spcPts val="0"/>
              </a:spcBef>
              <a:buNone/>
              <a:defRPr/>
            </a:lvl1pPr>
          </a:lstStyle>
          <a:p>
            <a:pPr marL="0" lvl="0" indent="0">
              <a:lnSpc>
                <a:spcPts val="10000"/>
              </a:lnSpc>
              <a:spcBef>
                <a:spcPts val="0"/>
              </a:spcBef>
              <a:buNone/>
            </a:pPr>
            <a:r>
              <a:rPr lang="fr-FR" err="1"/>
              <a:t>Your</a:t>
            </a:r>
            <a:r>
              <a:rPr lang="fr-FR"/>
              <a:t> </a:t>
            </a:r>
            <a:r>
              <a:rPr lang="fr-FR" err="1"/>
              <a:t>title</a:t>
            </a:r>
            <a:r>
              <a:rPr lang="fr-FR"/>
              <a:t> </a:t>
            </a:r>
            <a:r>
              <a:rPr lang="fr-FR" err="1"/>
              <a:t>here</a:t>
            </a:r>
            <a:br>
              <a:rPr lang="fr-FR"/>
            </a:br>
            <a:r>
              <a:rPr lang="fr-FR"/>
              <a:t>= Impact 80pt</a:t>
            </a:r>
          </a:p>
        </p:txBody>
      </p:sp>
    </p:spTree>
    <p:extLst>
      <p:ext uri="{BB962C8B-B14F-4D97-AF65-F5344CB8AC3E}">
        <p14:creationId xmlns:p14="http://schemas.microsoft.com/office/powerpoint/2010/main" val="1154132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 P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C3BA65-1EBB-CE48-9EBA-4CAC947F62C9}"/>
              </a:ext>
            </a:extLst>
          </p:cNvPr>
          <p:cNvSpPr/>
          <p:nvPr userDrawn="1"/>
        </p:nvSpPr>
        <p:spPr>
          <a:xfrm>
            <a:off x="0" y="0"/>
            <a:ext cx="8674100" cy="4876007"/>
          </a:xfrm>
          <a:prstGeom prst="rect">
            <a:avLst/>
          </a:prstGeom>
          <a:solidFill>
            <a:srgbClr val="A6D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12" name="Espace réservé pour une image  2">
            <a:extLst>
              <a:ext uri="{FF2B5EF4-FFF2-40B4-BE49-F238E27FC236}">
                <a16:creationId xmlns:a16="http://schemas.microsoft.com/office/drawing/2014/main" id="{41EEDE2E-6266-304B-8DE6-779503C099F0}"/>
              </a:ext>
            </a:extLst>
          </p:cNvPr>
          <p:cNvSpPr>
            <a:spLocks noGrp="1"/>
          </p:cNvSpPr>
          <p:nvPr>
            <p:ph type="pic" sz="quarter" idx="12" hasCustomPrompt="1"/>
          </p:nvPr>
        </p:nvSpPr>
        <p:spPr>
          <a:xfrm>
            <a:off x="8674100" y="-1"/>
            <a:ext cx="8674100" cy="9752013"/>
          </a:xfrm>
        </p:spPr>
        <p:txBody>
          <a:bodyPr anchor="ctr">
            <a:normAutofit/>
          </a:bodyPr>
          <a:lstStyle>
            <a:lvl1pPr marL="0" indent="0" algn="ctr">
              <a:buNone/>
              <a:defRPr sz="1200">
                <a:solidFill>
                  <a:schemeClr val="tx1"/>
                </a:solidFill>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7" name="Espace réservé du texte 20">
            <a:extLst>
              <a:ext uri="{FF2B5EF4-FFF2-40B4-BE49-F238E27FC236}">
                <a16:creationId xmlns:a16="http://schemas.microsoft.com/office/drawing/2014/main" id="{AB06F599-FF35-B34E-B897-27B9F04BEF01}"/>
              </a:ext>
            </a:extLst>
          </p:cNvPr>
          <p:cNvSpPr>
            <a:spLocks noGrp="1"/>
          </p:cNvSpPr>
          <p:nvPr>
            <p:ph type="body" sz="quarter" idx="14" hasCustomPrompt="1"/>
          </p:nvPr>
        </p:nvSpPr>
        <p:spPr>
          <a:xfrm>
            <a:off x="65087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DOCUMENT NAME</a:t>
            </a:r>
          </a:p>
        </p:txBody>
      </p:sp>
      <p:sp>
        <p:nvSpPr>
          <p:cNvPr id="9" name="Espace réservé du texte 20">
            <a:extLst>
              <a:ext uri="{FF2B5EF4-FFF2-40B4-BE49-F238E27FC236}">
                <a16:creationId xmlns:a16="http://schemas.microsoft.com/office/drawing/2014/main" id="{DA3C5954-B052-8845-9987-2EFEFE131D34}"/>
              </a:ext>
            </a:extLst>
          </p:cNvPr>
          <p:cNvSpPr>
            <a:spLocks noGrp="1"/>
          </p:cNvSpPr>
          <p:nvPr>
            <p:ph type="body" sz="quarter" idx="16" hasCustomPrompt="1"/>
          </p:nvPr>
        </p:nvSpPr>
        <p:spPr>
          <a:xfrm>
            <a:off x="334168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DD.MM.YY</a:t>
            </a:r>
          </a:p>
        </p:txBody>
      </p:sp>
      <p:sp>
        <p:nvSpPr>
          <p:cNvPr id="10" name="Espace réservé du texte 2">
            <a:extLst>
              <a:ext uri="{FF2B5EF4-FFF2-40B4-BE49-F238E27FC236}">
                <a16:creationId xmlns:a16="http://schemas.microsoft.com/office/drawing/2014/main" id="{03D68211-92FC-8449-9E82-9C89CCCB8857}"/>
              </a:ext>
            </a:extLst>
          </p:cNvPr>
          <p:cNvSpPr>
            <a:spLocks noGrp="1"/>
          </p:cNvSpPr>
          <p:nvPr>
            <p:ph type="body" sz="quarter" idx="17" hasCustomPrompt="1"/>
          </p:nvPr>
        </p:nvSpPr>
        <p:spPr>
          <a:xfrm>
            <a:off x="650874" y="5526880"/>
            <a:ext cx="7372667" cy="746358"/>
          </a:xfrm>
        </p:spPr>
        <p:txBody>
          <a:bodyPr>
            <a:spAutoFit/>
          </a:bodyPr>
          <a:lstStyle>
            <a:lvl1pPr>
              <a:lnSpc>
                <a:spcPts val="2400"/>
              </a:lnSpc>
              <a:spcBef>
                <a:spcPts val="300"/>
              </a:spcBef>
              <a:defRPr sz="2200"/>
            </a:lvl1pPr>
            <a:lvl2pPr>
              <a:lnSpc>
                <a:spcPts val="2400"/>
              </a:lnSpc>
              <a:spcBef>
                <a:spcPts val="300"/>
              </a:spcBef>
              <a:defRPr sz="2200"/>
            </a:lvl2pPr>
          </a:lstStyle>
          <a:p>
            <a:pPr lvl="0"/>
            <a:r>
              <a:rPr lang="fr-FR" err="1"/>
              <a:t>Bulletpoint</a:t>
            </a:r>
            <a:r>
              <a:rPr lang="fr-FR"/>
              <a:t> and/or </a:t>
            </a:r>
            <a:r>
              <a:rPr lang="fr-FR" err="1"/>
              <a:t>Text</a:t>
            </a:r>
            <a:r>
              <a:rPr lang="fr-FR"/>
              <a:t> = Arial 22pt</a:t>
            </a:r>
          </a:p>
          <a:p>
            <a:pPr lvl="1"/>
            <a:r>
              <a:rPr lang="fr-FR"/>
              <a:t>Deuxième niveau</a:t>
            </a:r>
          </a:p>
        </p:txBody>
      </p:sp>
      <p:sp>
        <p:nvSpPr>
          <p:cNvPr id="14" name="Titre 1">
            <a:extLst>
              <a:ext uri="{FF2B5EF4-FFF2-40B4-BE49-F238E27FC236}">
                <a16:creationId xmlns:a16="http://schemas.microsoft.com/office/drawing/2014/main" id="{C3832FB8-7BF9-8440-9473-ED4977B967E1}"/>
              </a:ext>
            </a:extLst>
          </p:cNvPr>
          <p:cNvSpPr>
            <a:spLocks noGrp="1"/>
          </p:cNvSpPr>
          <p:nvPr>
            <p:ph type="title" hasCustomPrompt="1"/>
          </p:nvPr>
        </p:nvSpPr>
        <p:spPr>
          <a:xfrm>
            <a:off x="650558" y="650875"/>
            <a:ext cx="7372668" cy="2549480"/>
          </a:xfrm>
        </p:spPr>
        <p:txBody>
          <a:bodyPr>
            <a:spAutoFit/>
          </a:bodyPr>
          <a:lstStyle>
            <a:lvl1pPr marL="0" indent="0">
              <a:lnSpc>
                <a:spcPts val="8000"/>
              </a:lnSpc>
              <a:spcBef>
                <a:spcPts val="0"/>
              </a:spcBef>
              <a:buNone/>
              <a:defRPr/>
            </a:lvl1pPr>
          </a:lstStyle>
          <a:p>
            <a:pPr marL="0" lvl="0" indent="0">
              <a:lnSpc>
                <a:spcPts val="10000"/>
              </a:lnSpc>
              <a:spcBef>
                <a:spcPts val="0"/>
              </a:spcBef>
              <a:buNone/>
            </a:pPr>
            <a:r>
              <a:rPr lang="fr-FR" err="1"/>
              <a:t>Your</a:t>
            </a:r>
            <a:r>
              <a:rPr lang="fr-FR"/>
              <a:t> </a:t>
            </a:r>
            <a:r>
              <a:rPr lang="fr-FR" err="1"/>
              <a:t>title</a:t>
            </a:r>
            <a:r>
              <a:rPr lang="fr-FR"/>
              <a:t> </a:t>
            </a:r>
            <a:r>
              <a:rPr lang="fr-FR" err="1"/>
              <a:t>here</a:t>
            </a:r>
            <a:br>
              <a:rPr lang="fr-FR"/>
            </a:br>
            <a:r>
              <a:rPr lang="fr-FR"/>
              <a:t>= Impact 80pt</a:t>
            </a:r>
          </a:p>
        </p:txBody>
      </p:sp>
    </p:spTree>
    <p:extLst>
      <p:ext uri="{BB962C8B-B14F-4D97-AF65-F5344CB8AC3E}">
        <p14:creationId xmlns:p14="http://schemas.microsoft.com/office/powerpoint/2010/main" val="310586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MMARY ">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0830805-D1BF-D742-B0FE-5251E04240D8}"/>
              </a:ext>
            </a:extLst>
          </p:cNvPr>
          <p:cNvSpPr/>
          <p:nvPr userDrawn="1"/>
        </p:nvSpPr>
        <p:spPr>
          <a:xfrm>
            <a:off x="8674100" y="0"/>
            <a:ext cx="8674100" cy="9752013"/>
          </a:xfrm>
          <a:prstGeom prst="rect">
            <a:avLst/>
          </a:prstGeom>
          <a:solidFill>
            <a:srgbClr val="A6D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15" name="Espace réservé du texte 14">
            <a:extLst>
              <a:ext uri="{FF2B5EF4-FFF2-40B4-BE49-F238E27FC236}">
                <a16:creationId xmlns:a16="http://schemas.microsoft.com/office/drawing/2014/main" id="{3D561ED9-4F29-6D4E-A731-3D2E4815AF44}"/>
              </a:ext>
            </a:extLst>
          </p:cNvPr>
          <p:cNvSpPr>
            <a:spLocks noGrp="1"/>
          </p:cNvSpPr>
          <p:nvPr>
            <p:ph type="body" sz="quarter" idx="10" hasCustomPrompt="1"/>
          </p:nvPr>
        </p:nvSpPr>
        <p:spPr>
          <a:xfrm>
            <a:off x="650875" y="650875"/>
            <a:ext cx="7372348" cy="577081"/>
          </a:xfrm>
        </p:spPr>
        <p:txBody>
          <a:bodyPr lIns="0" tIns="0" rIns="0" bIns="0">
            <a:spAutoFit/>
          </a:bodyPr>
          <a:lstStyle>
            <a:lvl1pPr marL="0" indent="0">
              <a:lnSpc>
                <a:spcPts val="4500"/>
              </a:lnSpc>
              <a:spcBef>
                <a:spcPts val="0"/>
              </a:spcBef>
              <a:buNone/>
              <a:defRPr sz="4400" b="0" i="0">
                <a:latin typeface="Impact" panose="020B0806030902050204" pitchFamily="34" charset="0"/>
              </a:defRPr>
            </a:lvl1pPr>
          </a:lstStyle>
          <a:p>
            <a:pPr lvl="0"/>
            <a:r>
              <a:rPr lang="fr-FR"/>
              <a:t>TITLE = Impact 44pt</a:t>
            </a:r>
          </a:p>
        </p:txBody>
      </p:sp>
      <p:sp>
        <p:nvSpPr>
          <p:cNvPr id="17" name="Espace réservé du texte 16">
            <a:extLst>
              <a:ext uri="{FF2B5EF4-FFF2-40B4-BE49-F238E27FC236}">
                <a16:creationId xmlns:a16="http://schemas.microsoft.com/office/drawing/2014/main" id="{1E0F4A5C-BE18-5246-BAA9-CCF3A391F063}"/>
              </a:ext>
            </a:extLst>
          </p:cNvPr>
          <p:cNvSpPr>
            <a:spLocks noGrp="1"/>
          </p:cNvSpPr>
          <p:nvPr>
            <p:ph type="body" sz="quarter" idx="11" hasCustomPrompt="1"/>
          </p:nvPr>
        </p:nvSpPr>
        <p:spPr>
          <a:xfrm>
            <a:off x="650874" y="2818800"/>
            <a:ext cx="7372349" cy="307777"/>
          </a:xfrm>
        </p:spPr>
        <p:txBody>
          <a:bodyPr lIns="0" tIns="0" rIns="0" bIns="0">
            <a:spAutoFit/>
          </a:bodyPr>
          <a:lstStyle>
            <a:lvl1pPr marL="349200" indent="-457200">
              <a:lnSpc>
                <a:spcPts val="2400"/>
              </a:lnSpc>
              <a:spcBef>
                <a:spcPts val="300"/>
              </a:spcBef>
              <a:buFont typeface="Arial" panose="020B0604020202020204" pitchFamily="34" charset="0"/>
              <a:buChar char="•"/>
              <a:defRPr sz="2200" b="0" i="0">
                <a:latin typeface="Arial" panose="020B0604020202020204" pitchFamily="34" charset="0"/>
                <a:cs typeface="Arial" panose="020B0604020202020204" pitchFamily="34" charset="0"/>
              </a:defRPr>
            </a:lvl1pPr>
            <a:lvl2pPr>
              <a:defRPr/>
            </a:lvl2pPr>
          </a:lstStyle>
          <a:p>
            <a:pPr lvl="0"/>
            <a:r>
              <a:rPr lang="fr-FR" err="1"/>
              <a:t>Bulletpoint</a:t>
            </a:r>
            <a:r>
              <a:rPr lang="fr-FR"/>
              <a:t> and/or </a:t>
            </a:r>
            <a:r>
              <a:rPr lang="fr-FR" err="1"/>
              <a:t>Text</a:t>
            </a:r>
            <a:r>
              <a:rPr lang="fr-FR"/>
              <a:t> = Arial 22pt</a:t>
            </a:r>
          </a:p>
        </p:txBody>
      </p:sp>
      <p:sp>
        <p:nvSpPr>
          <p:cNvPr id="21" name="Espace réservé du texte 20">
            <a:extLst>
              <a:ext uri="{FF2B5EF4-FFF2-40B4-BE49-F238E27FC236}">
                <a16:creationId xmlns:a16="http://schemas.microsoft.com/office/drawing/2014/main" id="{FD9881C5-6884-434A-8117-D95848FEDDA3}"/>
              </a:ext>
            </a:extLst>
          </p:cNvPr>
          <p:cNvSpPr>
            <a:spLocks noGrp="1"/>
          </p:cNvSpPr>
          <p:nvPr>
            <p:ph type="body" sz="quarter" idx="12" hasCustomPrompt="1"/>
          </p:nvPr>
        </p:nvSpPr>
        <p:spPr>
          <a:xfrm>
            <a:off x="65087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DOCUMENT NAME</a:t>
            </a:r>
          </a:p>
        </p:txBody>
      </p:sp>
      <p:sp>
        <p:nvSpPr>
          <p:cNvPr id="23" name="Espace réservé du texte 20">
            <a:extLst>
              <a:ext uri="{FF2B5EF4-FFF2-40B4-BE49-F238E27FC236}">
                <a16:creationId xmlns:a16="http://schemas.microsoft.com/office/drawing/2014/main" id="{96B6B50C-BD23-C147-A126-64CBD056E9C5}"/>
              </a:ext>
            </a:extLst>
          </p:cNvPr>
          <p:cNvSpPr>
            <a:spLocks noGrp="1"/>
          </p:cNvSpPr>
          <p:nvPr>
            <p:ph type="body" sz="quarter" idx="14" hasCustomPrompt="1"/>
          </p:nvPr>
        </p:nvSpPr>
        <p:spPr>
          <a:xfrm>
            <a:off x="334168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DD.MM.YY</a:t>
            </a:r>
          </a:p>
        </p:txBody>
      </p:sp>
      <p:sp>
        <p:nvSpPr>
          <p:cNvPr id="10" name="Slide Number Placeholder 5">
            <a:extLst>
              <a:ext uri="{FF2B5EF4-FFF2-40B4-BE49-F238E27FC236}">
                <a16:creationId xmlns:a16="http://schemas.microsoft.com/office/drawing/2014/main" id="{4B21ED32-9AA8-B242-807A-FD6A76FCBE14}"/>
              </a:ext>
            </a:extLst>
          </p:cNvPr>
          <p:cNvSpPr>
            <a:spLocks noGrp="1"/>
          </p:cNvSpPr>
          <p:nvPr>
            <p:ph type="sldNum" sz="quarter" idx="4"/>
          </p:nvPr>
        </p:nvSpPr>
        <p:spPr>
          <a:xfrm>
            <a:off x="12791543" y="8872536"/>
            <a:ext cx="3903345" cy="193900"/>
          </a:xfrm>
          <a:prstGeom prst="rect">
            <a:avLst/>
          </a:prstGeom>
        </p:spPr>
        <p:txBody>
          <a:bodyPr vert="horz" lIns="91440" tIns="45720" rIns="91440" bIns="45720" rtlCol="0" anchor="ctr"/>
          <a:lstStyle>
            <a:lvl1pPr algn="r">
              <a:defRPr lang="fr-FR" sz="1400" b="0" i="0" kern="1200" smtClean="0">
                <a:solidFill>
                  <a:schemeClr val="tx1"/>
                </a:solidFill>
                <a:latin typeface="Impact" panose="020B0806030902050204" pitchFamily="34" charset="0"/>
                <a:ea typeface="+mn-ea"/>
                <a:cs typeface="Arial" panose="020B0604020202020204" pitchFamily="34" charset="0"/>
              </a:defRPr>
            </a:lvl1pPr>
          </a:lstStyle>
          <a:p>
            <a:fld id="{0EDF5173-184C-1B4B-8899-5CD0872459C6}" type="slidenum">
              <a:rPr lang="fr-FR" smtClean="0"/>
              <a:pPr/>
              <a:t>‹N°›</a:t>
            </a:fld>
            <a:endParaRPr lang="fr-FR"/>
          </a:p>
        </p:txBody>
      </p:sp>
    </p:spTree>
    <p:extLst>
      <p:ext uri="{BB962C8B-B14F-4D97-AF65-F5344CB8AC3E}">
        <p14:creationId xmlns:p14="http://schemas.microsoft.com/office/powerpoint/2010/main" val="680671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BB6E1FB-E257-F841-93F9-7D3FFB64FE09}"/>
              </a:ext>
            </a:extLst>
          </p:cNvPr>
          <p:cNvSpPr/>
          <p:nvPr userDrawn="1"/>
        </p:nvSpPr>
        <p:spPr>
          <a:xfrm>
            <a:off x="8674100" y="0"/>
            <a:ext cx="8674100" cy="9752013"/>
          </a:xfrm>
          <a:prstGeom prst="rect">
            <a:avLst/>
          </a:prstGeom>
          <a:solidFill>
            <a:srgbClr val="A6D0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42"/>
          </a:p>
        </p:txBody>
      </p:sp>
      <p:sp>
        <p:nvSpPr>
          <p:cNvPr id="3" name="Espace réservé pour une image  2">
            <a:extLst>
              <a:ext uri="{FF2B5EF4-FFF2-40B4-BE49-F238E27FC236}">
                <a16:creationId xmlns:a16="http://schemas.microsoft.com/office/drawing/2014/main" id="{06E1A698-5716-0A46-A17F-152DC61884BA}"/>
              </a:ext>
            </a:extLst>
          </p:cNvPr>
          <p:cNvSpPr>
            <a:spLocks noGrp="1"/>
          </p:cNvSpPr>
          <p:nvPr>
            <p:ph type="pic" sz="quarter" idx="15" hasCustomPrompt="1"/>
          </p:nvPr>
        </p:nvSpPr>
        <p:spPr>
          <a:xfrm>
            <a:off x="9323914" y="650875"/>
            <a:ext cx="3600000" cy="2700000"/>
          </a:xfrm>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20" name="Espace réservé pour une image  2">
            <a:extLst>
              <a:ext uri="{FF2B5EF4-FFF2-40B4-BE49-F238E27FC236}">
                <a16:creationId xmlns:a16="http://schemas.microsoft.com/office/drawing/2014/main" id="{D5AA2742-E919-8647-9D42-33CEC2197632}"/>
              </a:ext>
            </a:extLst>
          </p:cNvPr>
          <p:cNvSpPr>
            <a:spLocks noGrp="1"/>
          </p:cNvSpPr>
          <p:nvPr>
            <p:ph type="pic" sz="quarter" idx="16" hasCustomPrompt="1"/>
          </p:nvPr>
        </p:nvSpPr>
        <p:spPr>
          <a:xfrm>
            <a:off x="13075481" y="611717"/>
            <a:ext cx="3600000" cy="2700000"/>
          </a:xfrm>
        </p:spPr>
        <p:txBody>
          <a:bodyPr anchor="ctr"/>
          <a:lstStyle>
            <a:lvl1pPr marL="0" marR="0" indent="0" algn="ctr" defTabSz="1300277" rtl="0" eaLnBrk="1" fontAlgn="auto" latinLnBrk="0" hangingPunct="1">
              <a:lnSpc>
                <a:spcPct val="90000"/>
              </a:lnSpc>
              <a:spcBef>
                <a:spcPts val="1422"/>
              </a:spcBef>
              <a:spcAft>
                <a:spcPts val="0"/>
              </a:spcAft>
              <a:buClrTx/>
              <a:buSzTx/>
              <a:buFont typeface="Arial" panose="020B0604020202020204" pitchFamily="34" charset="0"/>
              <a:buNone/>
              <a:tabLst/>
              <a:defRPr sz="1200">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24" name="Espace réservé pour une image  2">
            <a:extLst>
              <a:ext uri="{FF2B5EF4-FFF2-40B4-BE49-F238E27FC236}">
                <a16:creationId xmlns:a16="http://schemas.microsoft.com/office/drawing/2014/main" id="{832FCAF2-6E08-6B40-A59F-86ECD0488FD9}"/>
              </a:ext>
            </a:extLst>
          </p:cNvPr>
          <p:cNvSpPr>
            <a:spLocks noGrp="1"/>
          </p:cNvSpPr>
          <p:nvPr>
            <p:ph type="pic" sz="quarter" idx="17" hasCustomPrompt="1"/>
          </p:nvPr>
        </p:nvSpPr>
        <p:spPr>
          <a:xfrm>
            <a:off x="9345757" y="3534641"/>
            <a:ext cx="3600000" cy="2700000"/>
          </a:xfrm>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25" name="Espace réservé pour une image  2">
            <a:extLst>
              <a:ext uri="{FF2B5EF4-FFF2-40B4-BE49-F238E27FC236}">
                <a16:creationId xmlns:a16="http://schemas.microsoft.com/office/drawing/2014/main" id="{BAB82518-D148-0D4D-A136-56B5B80FEE82}"/>
              </a:ext>
            </a:extLst>
          </p:cNvPr>
          <p:cNvSpPr>
            <a:spLocks noGrp="1"/>
          </p:cNvSpPr>
          <p:nvPr>
            <p:ph type="pic" sz="quarter" idx="18" hasCustomPrompt="1"/>
          </p:nvPr>
        </p:nvSpPr>
        <p:spPr>
          <a:xfrm>
            <a:off x="13097324" y="3495483"/>
            <a:ext cx="3600000" cy="2700000"/>
          </a:xfrm>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27" name="Espace réservé du texte 16">
            <a:extLst>
              <a:ext uri="{FF2B5EF4-FFF2-40B4-BE49-F238E27FC236}">
                <a16:creationId xmlns:a16="http://schemas.microsoft.com/office/drawing/2014/main" id="{45A7A69F-8D7E-A644-8504-CA3A47C77B8A}"/>
              </a:ext>
            </a:extLst>
          </p:cNvPr>
          <p:cNvSpPr>
            <a:spLocks noGrp="1"/>
          </p:cNvSpPr>
          <p:nvPr>
            <p:ph type="body" sz="quarter" idx="11" hasCustomPrompt="1"/>
          </p:nvPr>
        </p:nvSpPr>
        <p:spPr>
          <a:xfrm>
            <a:off x="650874" y="2818800"/>
            <a:ext cx="7372349" cy="307777"/>
          </a:xfrm>
        </p:spPr>
        <p:txBody>
          <a:bodyPr lIns="0" tIns="0" rIns="0" bIns="0">
            <a:spAutoFit/>
          </a:bodyPr>
          <a:lstStyle>
            <a:lvl1pPr marL="349200" indent="-457200">
              <a:lnSpc>
                <a:spcPts val="2400"/>
              </a:lnSpc>
              <a:spcBef>
                <a:spcPts val="300"/>
              </a:spcBef>
              <a:buFont typeface="Arial" panose="020B0604020202020204" pitchFamily="34" charset="0"/>
              <a:buChar char="•"/>
              <a:defRPr sz="2200" b="0" i="0">
                <a:latin typeface="Arial" panose="020B0604020202020204" pitchFamily="34" charset="0"/>
                <a:cs typeface="Arial" panose="020B0604020202020204" pitchFamily="34" charset="0"/>
              </a:defRPr>
            </a:lvl1pPr>
          </a:lstStyle>
          <a:p>
            <a:pPr lvl="0"/>
            <a:r>
              <a:rPr lang="fr-FR" err="1"/>
              <a:t>Bulletpoint</a:t>
            </a:r>
            <a:r>
              <a:rPr lang="fr-FR"/>
              <a:t> and/or </a:t>
            </a:r>
            <a:r>
              <a:rPr lang="fr-FR" err="1"/>
              <a:t>Text</a:t>
            </a:r>
            <a:r>
              <a:rPr lang="fr-FR"/>
              <a:t> = Arial 22pt</a:t>
            </a:r>
          </a:p>
        </p:txBody>
      </p:sp>
      <p:sp>
        <p:nvSpPr>
          <p:cNvPr id="12" name="Espace réservé du texte 14">
            <a:extLst>
              <a:ext uri="{FF2B5EF4-FFF2-40B4-BE49-F238E27FC236}">
                <a16:creationId xmlns:a16="http://schemas.microsoft.com/office/drawing/2014/main" id="{24A48FB8-6228-624D-B8DD-BF35171B5C6F}"/>
              </a:ext>
            </a:extLst>
          </p:cNvPr>
          <p:cNvSpPr>
            <a:spLocks noGrp="1"/>
          </p:cNvSpPr>
          <p:nvPr>
            <p:ph type="body" sz="quarter" idx="10" hasCustomPrompt="1"/>
          </p:nvPr>
        </p:nvSpPr>
        <p:spPr>
          <a:xfrm>
            <a:off x="650875" y="650875"/>
            <a:ext cx="7372348" cy="577081"/>
          </a:xfrm>
        </p:spPr>
        <p:txBody>
          <a:bodyPr lIns="0" tIns="0" rIns="0" bIns="0">
            <a:spAutoFit/>
          </a:bodyPr>
          <a:lstStyle>
            <a:lvl1pPr marL="0" indent="0">
              <a:lnSpc>
                <a:spcPts val="4500"/>
              </a:lnSpc>
              <a:spcBef>
                <a:spcPts val="0"/>
              </a:spcBef>
              <a:buNone/>
              <a:defRPr sz="4400" b="0" i="0">
                <a:latin typeface="Impact" panose="020B0806030902050204" pitchFamily="34" charset="0"/>
              </a:defRPr>
            </a:lvl1pPr>
          </a:lstStyle>
          <a:p>
            <a:pPr lvl="0"/>
            <a:r>
              <a:rPr lang="fr-FR"/>
              <a:t>TITLE = Impact 44pt</a:t>
            </a:r>
          </a:p>
        </p:txBody>
      </p:sp>
      <p:sp>
        <p:nvSpPr>
          <p:cNvPr id="13" name="Slide Number Placeholder 5">
            <a:extLst>
              <a:ext uri="{FF2B5EF4-FFF2-40B4-BE49-F238E27FC236}">
                <a16:creationId xmlns:a16="http://schemas.microsoft.com/office/drawing/2014/main" id="{9324651C-2F7A-AE4D-91FE-312C44BB68FB}"/>
              </a:ext>
            </a:extLst>
          </p:cNvPr>
          <p:cNvSpPr>
            <a:spLocks noGrp="1"/>
          </p:cNvSpPr>
          <p:nvPr>
            <p:ph type="sldNum" sz="quarter" idx="4"/>
          </p:nvPr>
        </p:nvSpPr>
        <p:spPr>
          <a:xfrm>
            <a:off x="12791543" y="8872536"/>
            <a:ext cx="3903345" cy="193900"/>
          </a:xfrm>
          <a:prstGeom prst="rect">
            <a:avLst/>
          </a:prstGeom>
        </p:spPr>
        <p:txBody>
          <a:bodyPr vert="horz" lIns="91440" tIns="45720" rIns="91440" bIns="45720" rtlCol="0" anchor="ctr"/>
          <a:lstStyle>
            <a:lvl1pPr algn="r">
              <a:defRPr lang="fr-FR" sz="1400" b="0" i="0" kern="1200" smtClean="0">
                <a:solidFill>
                  <a:schemeClr val="tx1"/>
                </a:solidFill>
                <a:latin typeface="Impact" panose="020B0806030902050204" pitchFamily="34" charset="0"/>
                <a:ea typeface="+mn-ea"/>
                <a:cs typeface="Arial" panose="020B0604020202020204" pitchFamily="34" charset="0"/>
              </a:defRPr>
            </a:lvl1pPr>
          </a:lstStyle>
          <a:p>
            <a:fld id="{0EDF5173-184C-1B4B-8899-5CD0872459C6}" type="slidenum">
              <a:rPr lang="fr-FR" smtClean="0"/>
              <a:pPr/>
              <a:t>‹N°›</a:t>
            </a:fld>
            <a:endParaRPr lang="fr-FR"/>
          </a:p>
        </p:txBody>
      </p:sp>
      <p:sp>
        <p:nvSpPr>
          <p:cNvPr id="14" name="Espace réservé du texte 20">
            <a:extLst>
              <a:ext uri="{FF2B5EF4-FFF2-40B4-BE49-F238E27FC236}">
                <a16:creationId xmlns:a16="http://schemas.microsoft.com/office/drawing/2014/main" id="{35EA92E0-D6E0-B943-3691-C38CFDA495CA}"/>
              </a:ext>
            </a:extLst>
          </p:cNvPr>
          <p:cNvSpPr>
            <a:spLocks noGrp="1"/>
          </p:cNvSpPr>
          <p:nvPr>
            <p:ph type="body" sz="quarter" idx="12" hasCustomPrompt="1"/>
          </p:nvPr>
        </p:nvSpPr>
        <p:spPr>
          <a:xfrm>
            <a:off x="65087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DOCUMENT NAME</a:t>
            </a:r>
          </a:p>
        </p:txBody>
      </p:sp>
      <p:sp>
        <p:nvSpPr>
          <p:cNvPr id="15" name="Espace réservé du texte 20">
            <a:extLst>
              <a:ext uri="{FF2B5EF4-FFF2-40B4-BE49-F238E27FC236}">
                <a16:creationId xmlns:a16="http://schemas.microsoft.com/office/drawing/2014/main" id="{4B753C49-5674-F719-A5E0-849C06EC5F04}"/>
              </a:ext>
            </a:extLst>
          </p:cNvPr>
          <p:cNvSpPr>
            <a:spLocks noGrp="1"/>
          </p:cNvSpPr>
          <p:nvPr>
            <p:ph type="body" sz="quarter" idx="14" hasCustomPrompt="1"/>
          </p:nvPr>
        </p:nvSpPr>
        <p:spPr>
          <a:xfrm>
            <a:off x="334168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DD.MM.YY</a:t>
            </a:r>
          </a:p>
        </p:txBody>
      </p:sp>
    </p:spTree>
    <p:extLst>
      <p:ext uri="{BB962C8B-B14F-4D97-AF65-F5344CB8AC3E}">
        <p14:creationId xmlns:p14="http://schemas.microsoft.com/office/powerpoint/2010/main" val="276591206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UMMARY 2">
    <p:spTree>
      <p:nvGrpSpPr>
        <p:cNvPr id="1" name=""/>
        <p:cNvGrpSpPr/>
        <p:nvPr/>
      </p:nvGrpSpPr>
      <p:grpSpPr>
        <a:xfrm>
          <a:off x="0" y="0"/>
          <a:ext cx="0" cy="0"/>
          <a:chOff x="0" y="0"/>
          <a:chExt cx="0" cy="0"/>
        </a:xfrm>
      </p:grpSpPr>
      <p:sp>
        <p:nvSpPr>
          <p:cNvPr id="27" name="Espace réservé du texte 16">
            <a:extLst>
              <a:ext uri="{FF2B5EF4-FFF2-40B4-BE49-F238E27FC236}">
                <a16:creationId xmlns:a16="http://schemas.microsoft.com/office/drawing/2014/main" id="{45A7A69F-8D7E-A644-8504-CA3A47C77B8A}"/>
              </a:ext>
            </a:extLst>
          </p:cNvPr>
          <p:cNvSpPr>
            <a:spLocks noGrp="1"/>
          </p:cNvSpPr>
          <p:nvPr>
            <p:ph type="body" sz="quarter" idx="11" hasCustomPrompt="1"/>
          </p:nvPr>
        </p:nvSpPr>
        <p:spPr>
          <a:xfrm>
            <a:off x="650874" y="5791200"/>
            <a:ext cx="4935600" cy="615553"/>
          </a:xfrm>
        </p:spPr>
        <p:txBody>
          <a:bodyPr lIns="0" tIns="0" rIns="0" bIns="0">
            <a:spAutoFit/>
          </a:bodyPr>
          <a:lstStyle>
            <a:lvl1pPr marL="0" indent="0">
              <a:lnSpc>
                <a:spcPts val="2400"/>
              </a:lnSpc>
              <a:spcBef>
                <a:spcPts val="300"/>
              </a:spcBef>
              <a:buFont typeface="Arial" panose="020B0604020202020204" pitchFamily="34" charset="0"/>
              <a:buNone/>
              <a:defRPr sz="2200" b="0" i="0">
                <a:latin typeface="Arial" panose="020B0604020202020204" pitchFamily="34" charset="0"/>
                <a:cs typeface="Arial" panose="020B0604020202020204" pitchFamily="34" charset="0"/>
              </a:defRPr>
            </a:lvl1pPr>
          </a:lstStyle>
          <a:p>
            <a:pPr lvl="0"/>
            <a:r>
              <a:rPr lang="fr-FR" err="1"/>
              <a:t>Subtitle</a:t>
            </a:r>
            <a:r>
              <a:rPr lang="fr-FR"/>
              <a:t> = Arial Bold 22pt / </a:t>
            </a:r>
            <a:br>
              <a:rPr lang="fr-FR"/>
            </a:br>
            <a:r>
              <a:rPr lang="fr-FR" err="1"/>
              <a:t>Bulletpoints</a:t>
            </a:r>
            <a:r>
              <a:rPr lang="fr-FR"/>
              <a:t> and/or </a:t>
            </a:r>
            <a:r>
              <a:rPr lang="fr-FR" err="1"/>
              <a:t>Text</a:t>
            </a:r>
            <a:r>
              <a:rPr lang="fr-FR"/>
              <a:t> = Arial 22pt</a:t>
            </a:r>
          </a:p>
        </p:txBody>
      </p:sp>
      <p:sp>
        <p:nvSpPr>
          <p:cNvPr id="28" name="Espace réservé du texte 20">
            <a:extLst>
              <a:ext uri="{FF2B5EF4-FFF2-40B4-BE49-F238E27FC236}">
                <a16:creationId xmlns:a16="http://schemas.microsoft.com/office/drawing/2014/main" id="{7C21395E-C534-6642-A28E-08A0C68DEF35}"/>
              </a:ext>
            </a:extLst>
          </p:cNvPr>
          <p:cNvSpPr>
            <a:spLocks noGrp="1"/>
          </p:cNvSpPr>
          <p:nvPr>
            <p:ph type="body" sz="quarter" idx="12" hasCustomPrompt="1"/>
          </p:nvPr>
        </p:nvSpPr>
        <p:spPr>
          <a:xfrm>
            <a:off x="65087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DOCUMENT NAME</a:t>
            </a:r>
          </a:p>
        </p:txBody>
      </p:sp>
      <p:sp>
        <p:nvSpPr>
          <p:cNvPr id="30" name="Espace réservé du texte 20">
            <a:extLst>
              <a:ext uri="{FF2B5EF4-FFF2-40B4-BE49-F238E27FC236}">
                <a16:creationId xmlns:a16="http://schemas.microsoft.com/office/drawing/2014/main" id="{9E518D90-D740-924E-8AC4-D544EB19D448}"/>
              </a:ext>
            </a:extLst>
          </p:cNvPr>
          <p:cNvSpPr>
            <a:spLocks noGrp="1"/>
          </p:cNvSpPr>
          <p:nvPr>
            <p:ph type="body" sz="quarter" idx="14" hasCustomPrompt="1"/>
          </p:nvPr>
        </p:nvSpPr>
        <p:spPr>
          <a:xfrm>
            <a:off x="3341685" y="8872537"/>
            <a:ext cx="2295526" cy="193899"/>
          </a:xfrm>
        </p:spPr>
        <p:txBody>
          <a:bodyPr lIns="0" tIns="0" rIns="0" bIns="0">
            <a:spAutoFit/>
          </a:bodyPr>
          <a:lstStyle>
            <a:lvl1pPr marL="0" indent="0">
              <a:buNone/>
              <a:defRPr sz="1400" b="0" i="0">
                <a:latin typeface="Impact" panose="020B0806030902050204" pitchFamily="34" charset="0"/>
                <a:cs typeface="Arial" panose="020B0604020202020204" pitchFamily="34" charset="0"/>
              </a:defRPr>
            </a:lvl1pPr>
          </a:lstStyle>
          <a:p>
            <a:pPr lvl="0"/>
            <a:r>
              <a:rPr lang="fr-FR"/>
              <a:t>DD.MM.YY</a:t>
            </a:r>
          </a:p>
        </p:txBody>
      </p:sp>
      <p:sp>
        <p:nvSpPr>
          <p:cNvPr id="32" name="Espace réservé du texte 16">
            <a:extLst>
              <a:ext uri="{FF2B5EF4-FFF2-40B4-BE49-F238E27FC236}">
                <a16:creationId xmlns:a16="http://schemas.microsoft.com/office/drawing/2014/main" id="{1B5D3D54-40E4-D64F-B166-5E4823424A07}"/>
              </a:ext>
            </a:extLst>
          </p:cNvPr>
          <p:cNvSpPr>
            <a:spLocks noGrp="1"/>
          </p:cNvSpPr>
          <p:nvPr>
            <p:ph type="body" sz="quarter" idx="16" hasCustomPrompt="1"/>
          </p:nvPr>
        </p:nvSpPr>
        <p:spPr>
          <a:xfrm>
            <a:off x="11760200" y="5791200"/>
            <a:ext cx="4937124" cy="615553"/>
          </a:xfrm>
        </p:spPr>
        <p:txBody>
          <a:bodyPr lIns="0" tIns="0" rIns="0" bIns="0">
            <a:spAutoFit/>
          </a:bodyPr>
          <a:lstStyle>
            <a:lvl1pPr marL="0" indent="0">
              <a:lnSpc>
                <a:spcPts val="2400"/>
              </a:lnSpc>
              <a:spcBef>
                <a:spcPts val="300"/>
              </a:spcBef>
              <a:buFont typeface="Arial" panose="020B0604020202020204" pitchFamily="34" charset="0"/>
              <a:buNone/>
              <a:defRPr sz="2200" b="0" i="0">
                <a:latin typeface="Arial" panose="020B0604020202020204" pitchFamily="34" charset="0"/>
                <a:cs typeface="Arial" panose="020B0604020202020204" pitchFamily="34" charset="0"/>
              </a:defRPr>
            </a:lvl1pPr>
          </a:lstStyle>
          <a:p>
            <a:pPr lvl="0"/>
            <a:r>
              <a:rPr lang="fr-FR" err="1"/>
              <a:t>Subtitle</a:t>
            </a:r>
            <a:r>
              <a:rPr lang="fr-FR"/>
              <a:t> = Arial Bold 22pt / </a:t>
            </a:r>
            <a:br>
              <a:rPr lang="fr-FR"/>
            </a:br>
            <a:r>
              <a:rPr lang="fr-FR" err="1"/>
              <a:t>Bulletpoints</a:t>
            </a:r>
            <a:r>
              <a:rPr lang="fr-FR"/>
              <a:t> and/or </a:t>
            </a:r>
            <a:r>
              <a:rPr lang="fr-FR" err="1"/>
              <a:t>Text</a:t>
            </a:r>
            <a:r>
              <a:rPr lang="fr-FR"/>
              <a:t> = Arial 22pt</a:t>
            </a:r>
          </a:p>
        </p:txBody>
      </p:sp>
      <p:sp>
        <p:nvSpPr>
          <p:cNvPr id="33" name="Espace réservé du texte 16">
            <a:extLst>
              <a:ext uri="{FF2B5EF4-FFF2-40B4-BE49-F238E27FC236}">
                <a16:creationId xmlns:a16="http://schemas.microsoft.com/office/drawing/2014/main" id="{8A653D3E-4219-264E-993B-5904D406ECB4}"/>
              </a:ext>
            </a:extLst>
          </p:cNvPr>
          <p:cNvSpPr>
            <a:spLocks noGrp="1"/>
          </p:cNvSpPr>
          <p:nvPr>
            <p:ph type="body" sz="quarter" idx="17" hasCustomPrompt="1"/>
          </p:nvPr>
        </p:nvSpPr>
        <p:spPr>
          <a:xfrm>
            <a:off x="6280973" y="5791200"/>
            <a:ext cx="4937124" cy="677108"/>
          </a:xfrm>
        </p:spPr>
        <p:txBody>
          <a:bodyPr lIns="0" tIns="0" rIns="0" bIns="0">
            <a:spAutoFit/>
          </a:bodyPr>
          <a:lstStyle>
            <a:lvl1pPr marL="0" indent="0">
              <a:lnSpc>
                <a:spcPts val="2400"/>
              </a:lnSpc>
              <a:spcBef>
                <a:spcPts val="300"/>
              </a:spcBef>
              <a:buFont typeface="Arial" panose="020B0604020202020204" pitchFamily="34" charset="0"/>
              <a:buNone/>
              <a:defRPr sz="2200" b="0" i="0">
                <a:latin typeface="Arial" panose="020B0604020202020204" pitchFamily="34" charset="0"/>
                <a:cs typeface="Arial" panose="020B0604020202020204" pitchFamily="34" charset="0"/>
              </a:defRPr>
            </a:lvl1pPr>
          </a:lstStyle>
          <a:p>
            <a:pPr marL="0" marR="0" lvl="0" indent="0" algn="l" defTabSz="1300277" rtl="0" eaLnBrk="1" fontAlgn="auto" latinLnBrk="0" hangingPunct="1">
              <a:lnSpc>
                <a:spcPct val="100000"/>
              </a:lnSpc>
              <a:spcBef>
                <a:spcPts val="300"/>
              </a:spcBef>
              <a:spcAft>
                <a:spcPts val="0"/>
              </a:spcAft>
              <a:buClrTx/>
              <a:buSzTx/>
              <a:buFont typeface="Arial" panose="020B0604020202020204" pitchFamily="34" charset="0"/>
              <a:buNone/>
              <a:tabLst/>
              <a:defRPr/>
            </a:pPr>
            <a:r>
              <a:rPr lang="fr-FR" err="1"/>
              <a:t>Subtitle</a:t>
            </a:r>
            <a:r>
              <a:rPr lang="fr-FR"/>
              <a:t> = Arial Bold 22pt / </a:t>
            </a:r>
            <a:br>
              <a:rPr lang="fr-FR"/>
            </a:br>
            <a:r>
              <a:rPr lang="fr-FR" err="1"/>
              <a:t>Bulletpoints</a:t>
            </a:r>
            <a:r>
              <a:rPr lang="fr-FR"/>
              <a:t> and/or </a:t>
            </a:r>
            <a:r>
              <a:rPr lang="fr-FR" err="1"/>
              <a:t>Text</a:t>
            </a:r>
            <a:r>
              <a:rPr lang="fr-FR"/>
              <a:t> = Arial 22pt</a:t>
            </a:r>
          </a:p>
        </p:txBody>
      </p:sp>
      <p:cxnSp>
        <p:nvCxnSpPr>
          <p:cNvPr id="4" name="Connecteur droit 3">
            <a:extLst>
              <a:ext uri="{FF2B5EF4-FFF2-40B4-BE49-F238E27FC236}">
                <a16:creationId xmlns:a16="http://schemas.microsoft.com/office/drawing/2014/main" id="{034B30DC-7C70-DA4A-953D-F1FA1E0F3043}"/>
              </a:ext>
            </a:extLst>
          </p:cNvPr>
          <p:cNvCxnSpPr/>
          <p:nvPr userDrawn="1"/>
        </p:nvCxnSpPr>
        <p:spPr>
          <a:xfrm>
            <a:off x="650874" y="5486401"/>
            <a:ext cx="493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61A5135E-F2E9-1D43-8B25-E86AE949E243}"/>
              </a:ext>
            </a:extLst>
          </p:cNvPr>
          <p:cNvCxnSpPr/>
          <p:nvPr userDrawn="1"/>
        </p:nvCxnSpPr>
        <p:spPr>
          <a:xfrm>
            <a:off x="6280973" y="5486401"/>
            <a:ext cx="493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40A0819A-69E8-5A4E-BBFB-8E675D49A12A}"/>
              </a:ext>
            </a:extLst>
          </p:cNvPr>
          <p:cNvCxnSpPr/>
          <p:nvPr userDrawn="1"/>
        </p:nvCxnSpPr>
        <p:spPr>
          <a:xfrm>
            <a:off x="11761724" y="5486401"/>
            <a:ext cx="493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13EC5661-6ED3-8F47-8131-D1E6D082B1AB}"/>
              </a:ext>
            </a:extLst>
          </p:cNvPr>
          <p:cNvCxnSpPr/>
          <p:nvPr userDrawn="1"/>
        </p:nvCxnSpPr>
        <p:spPr>
          <a:xfrm>
            <a:off x="650874" y="8651194"/>
            <a:ext cx="493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ACB6CBA4-8DD6-0E42-ADD6-A8E76681A6F2}"/>
              </a:ext>
            </a:extLst>
          </p:cNvPr>
          <p:cNvCxnSpPr/>
          <p:nvPr userDrawn="1"/>
        </p:nvCxnSpPr>
        <p:spPr>
          <a:xfrm>
            <a:off x="6280973" y="8651194"/>
            <a:ext cx="493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B8AA4DA0-50D5-2446-AD0E-643F98BEFD34}"/>
              </a:ext>
            </a:extLst>
          </p:cNvPr>
          <p:cNvCxnSpPr/>
          <p:nvPr userDrawn="1"/>
        </p:nvCxnSpPr>
        <p:spPr>
          <a:xfrm>
            <a:off x="11761724" y="8651194"/>
            <a:ext cx="4935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Espace réservé pour une image  2">
            <a:extLst>
              <a:ext uri="{FF2B5EF4-FFF2-40B4-BE49-F238E27FC236}">
                <a16:creationId xmlns:a16="http://schemas.microsoft.com/office/drawing/2014/main" id="{36300282-BA06-B644-A81D-DBDE71144946}"/>
              </a:ext>
            </a:extLst>
          </p:cNvPr>
          <p:cNvSpPr>
            <a:spLocks noGrp="1"/>
          </p:cNvSpPr>
          <p:nvPr>
            <p:ph type="pic" sz="quarter" idx="15" hasCustomPrompt="1"/>
          </p:nvPr>
        </p:nvSpPr>
        <p:spPr>
          <a:xfrm>
            <a:off x="6280974" y="2113891"/>
            <a:ext cx="4935599" cy="3058849"/>
          </a:xfrm>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40" name="Espace réservé pour une image  2">
            <a:extLst>
              <a:ext uri="{FF2B5EF4-FFF2-40B4-BE49-F238E27FC236}">
                <a16:creationId xmlns:a16="http://schemas.microsoft.com/office/drawing/2014/main" id="{41042515-CD9C-6147-97B7-1B35E5C31CE4}"/>
              </a:ext>
            </a:extLst>
          </p:cNvPr>
          <p:cNvSpPr>
            <a:spLocks noGrp="1"/>
          </p:cNvSpPr>
          <p:nvPr>
            <p:ph type="pic" sz="quarter" idx="18" hasCustomPrompt="1"/>
          </p:nvPr>
        </p:nvSpPr>
        <p:spPr>
          <a:xfrm>
            <a:off x="650875" y="2148120"/>
            <a:ext cx="5087998" cy="3024626"/>
          </a:xfrm>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42" name="Espace réservé pour une image  2">
            <a:extLst>
              <a:ext uri="{FF2B5EF4-FFF2-40B4-BE49-F238E27FC236}">
                <a16:creationId xmlns:a16="http://schemas.microsoft.com/office/drawing/2014/main" id="{7B067BE6-E69F-0045-BCE5-A82B1F43714E}"/>
              </a:ext>
            </a:extLst>
          </p:cNvPr>
          <p:cNvSpPr>
            <a:spLocks noGrp="1"/>
          </p:cNvSpPr>
          <p:nvPr>
            <p:ph type="pic" sz="quarter" idx="19" hasCustomPrompt="1"/>
          </p:nvPr>
        </p:nvSpPr>
        <p:spPr>
          <a:xfrm>
            <a:off x="11760200" y="2113891"/>
            <a:ext cx="4935599" cy="3058849"/>
          </a:xfrm>
        </p:spPr>
        <p:txBody>
          <a:bodyPr anchor="ctr">
            <a:normAutofit/>
          </a:bodyPr>
          <a:lstStyle>
            <a:lvl1pPr marL="0" indent="0" algn="ctr">
              <a:buNone/>
              <a:defRPr sz="1200">
                <a:latin typeface="Arial" panose="020B0604020202020204" pitchFamily="34" charset="0"/>
                <a:cs typeface="Arial" panose="020B0604020202020204" pitchFamily="34" charset="0"/>
              </a:defRPr>
            </a:lvl1pPr>
          </a:lstStyle>
          <a:p>
            <a:r>
              <a:rPr lang="fr-FR" err="1"/>
              <a:t>Your</a:t>
            </a:r>
            <a:r>
              <a:rPr lang="fr-FR"/>
              <a:t> </a:t>
            </a:r>
            <a:r>
              <a:rPr lang="fr-FR" err="1"/>
              <a:t>picutre</a:t>
            </a:r>
            <a:r>
              <a:rPr lang="fr-FR"/>
              <a:t> </a:t>
            </a:r>
            <a:r>
              <a:rPr lang="fr-FR" err="1"/>
              <a:t>here</a:t>
            </a:r>
            <a:endParaRPr lang="fr-FR"/>
          </a:p>
        </p:txBody>
      </p:sp>
      <p:sp>
        <p:nvSpPr>
          <p:cNvPr id="22" name="Espace réservé du texte 14">
            <a:extLst>
              <a:ext uri="{FF2B5EF4-FFF2-40B4-BE49-F238E27FC236}">
                <a16:creationId xmlns:a16="http://schemas.microsoft.com/office/drawing/2014/main" id="{ACC758B3-A145-F84D-888B-0DE33EA719CD}"/>
              </a:ext>
            </a:extLst>
          </p:cNvPr>
          <p:cNvSpPr>
            <a:spLocks noGrp="1"/>
          </p:cNvSpPr>
          <p:nvPr>
            <p:ph type="body" sz="quarter" idx="10" hasCustomPrompt="1"/>
          </p:nvPr>
        </p:nvSpPr>
        <p:spPr>
          <a:xfrm>
            <a:off x="650875" y="650875"/>
            <a:ext cx="7372348" cy="577081"/>
          </a:xfrm>
        </p:spPr>
        <p:txBody>
          <a:bodyPr lIns="0" tIns="0" rIns="0" bIns="0">
            <a:spAutoFit/>
          </a:bodyPr>
          <a:lstStyle>
            <a:lvl1pPr marL="0" indent="0">
              <a:lnSpc>
                <a:spcPts val="4500"/>
              </a:lnSpc>
              <a:spcBef>
                <a:spcPts val="0"/>
              </a:spcBef>
              <a:buNone/>
              <a:defRPr sz="4400" b="0" i="0">
                <a:latin typeface="Impact" panose="020B0806030902050204" pitchFamily="34" charset="0"/>
              </a:defRPr>
            </a:lvl1pPr>
          </a:lstStyle>
          <a:p>
            <a:pPr lvl="0"/>
            <a:r>
              <a:rPr lang="fr-FR"/>
              <a:t>TITLE = Impact 44pt</a:t>
            </a:r>
          </a:p>
        </p:txBody>
      </p:sp>
      <p:sp>
        <p:nvSpPr>
          <p:cNvPr id="18" name="Slide Number Placeholder 5">
            <a:extLst>
              <a:ext uri="{FF2B5EF4-FFF2-40B4-BE49-F238E27FC236}">
                <a16:creationId xmlns:a16="http://schemas.microsoft.com/office/drawing/2014/main" id="{1BDE584B-94E6-6C4F-B039-953F0C8B84EA}"/>
              </a:ext>
            </a:extLst>
          </p:cNvPr>
          <p:cNvSpPr>
            <a:spLocks noGrp="1"/>
          </p:cNvSpPr>
          <p:nvPr>
            <p:ph type="sldNum" sz="quarter" idx="4"/>
          </p:nvPr>
        </p:nvSpPr>
        <p:spPr>
          <a:xfrm>
            <a:off x="12791543" y="8872536"/>
            <a:ext cx="3903345" cy="193900"/>
          </a:xfrm>
          <a:prstGeom prst="rect">
            <a:avLst/>
          </a:prstGeom>
        </p:spPr>
        <p:txBody>
          <a:bodyPr vert="horz" lIns="91440" tIns="45720" rIns="91440" bIns="45720" rtlCol="0" anchor="ctr"/>
          <a:lstStyle>
            <a:lvl1pPr algn="r">
              <a:defRPr lang="fr-FR" sz="1400" b="0" i="0" kern="1200" smtClean="0">
                <a:solidFill>
                  <a:schemeClr val="tx1"/>
                </a:solidFill>
                <a:latin typeface="Impact" panose="020B0806030902050204" pitchFamily="34" charset="0"/>
                <a:ea typeface="+mn-ea"/>
                <a:cs typeface="Arial" panose="020B0604020202020204" pitchFamily="34" charset="0"/>
              </a:defRPr>
            </a:lvl1pPr>
          </a:lstStyle>
          <a:p>
            <a:fld id="{0EDF5173-184C-1B4B-8899-5CD0872459C6}" type="slidenum">
              <a:rPr lang="fr-FR" smtClean="0"/>
              <a:pPr/>
              <a:t>‹N°›</a:t>
            </a:fld>
            <a:endParaRPr lang="fr-FR"/>
          </a:p>
        </p:txBody>
      </p:sp>
    </p:spTree>
    <p:extLst>
      <p:ext uri="{BB962C8B-B14F-4D97-AF65-F5344CB8AC3E}">
        <p14:creationId xmlns:p14="http://schemas.microsoft.com/office/powerpoint/2010/main" val="200497352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689" y="519205"/>
            <a:ext cx="14962823" cy="1884938"/>
          </a:xfrm>
          <a:prstGeom prst="rect">
            <a:avLst/>
          </a:prstGeom>
        </p:spPr>
        <p:txBody>
          <a:bodyPr vert="horz" lIns="91440" tIns="45720" rIns="91440" bIns="45720" rtlCol="0" anchor="t">
            <a:normAutofit/>
          </a:bodyPr>
          <a:lstStyle/>
          <a:p>
            <a:r>
              <a:rPr lang="fr-FR"/>
              <a:t>Modifiez le style du titre</a:t>
            </a:r>
            <a:endParaRPr lang="en-US"/>
          </a:p>
        </p:txBody>
      </p:sp>
      <p:sp>
        <p:nvSpPr>
          <p:cNvPr id="3" name="Text Placeholder 2"/>
          <p:cNvSpPr>
            <a:spLocks noGrp="1"/>
          </p:cNvSpPr>
          <p:nvPr>
            <p:ph type="body" idx="1"/>
          </p:nvPr>
        </p:nvSpPr>
        <p:spPr>
          <a:xfrm>
            <a:off x="1192689" y="2596022"/>
            <a:ext cx="14962823" cy="61875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545017351"/>
      </p:ext>
    </p:extLst>
  </p:cSld>
  <p:clrMap bg1="lt1" tx1="dk1" bg2="lt2" tx2="dk2" accent1="accent1" accent2="accent2" accent3="accent3" accent4="accent4" accent5="accent5" accent6="accent6" hlink="hlink" folHlink="folHlink"/>
  <p:sldLayoutIdLst>
    <p:sldLayoutId id="2147483683" r:id="rId1"/>
    <p:sldLayoutId id="2147483685" r:id="rId2"/>
    <p:sldLayoutId id="2147483681" r:id="rId3"/>
    <p:sldLayoutId id="2147483673" r:id="rId4"/>
    <p:sldLayoutId id="2147483674" r:id="rId5"/>
    <p:sldLayoutId id="2147483676" r:id="rId6"/>
    <p:sldLayoutId id="2147483661" r:id="rId7"/>
    <p:sldLayoutId id="2147483675" r:id="rId8"/>
    <p:sldLayoutId id="2147483682" r:id="rId9"/>
    <p:sldLayoutId id="2147483678" r:id="rId10"/>
    <p:sldLayoutId id="2147483677" r:id="rId11"/>
    <p:sldLayoutId id="2147483679" r:id="rId12"/>
    <p:sldLayoutId id="2147483680" r:id="rId13"/>
    <p:sldLayoutId id="2147483684" r:id="rId14"/>
  </p:sldLayoutIdLst>
  <p:hf hdr="0" dt="0"/>
  <p:txStyles>
    <p:titleStyle>
      <a:lvl1pPr algn="l" defTabSz="1300277" rtl="0" eaLnBrk="1" latinLnBrk="0" hangingPunct="1">
        <a:lnSpc>
          <a:spcPts val="10000"/>
        </a:lnSpc>
        <a:spcBef>
          <a:spcPct val="0"/>
        </a:spcBef>
        <a:buNone/>
        <a:defRPr sz="8000" b="0" i="0" kern="1200">
          <a:solidFill>
            <a:schemeClr val="tx1"/>
          </a:solidFill>
          <a:latin typeface="Impact" panose="020B0806030902050204" pitchFamily="34" charset="0"/>
          <a:ea typeface="+mj-ea"/>
          <a:cs typeface="+mj-cs"/>
        </a:defRPr>
      </a:lvl1pPr>
    </p:titleStyle>
    <p:bodyStyle>
      <a:lvl1pPr marL="325069" indent="-325069" algn="l" defTabSz="1300277" rtl="0" eaLnBrk="1" latinLnBrk="0" hangingPunct="1">
        <a:lnSpc>
          <a:spcPct val="90000"/>
        </a:lnSpc>
        <a:spcBef>
          <a:spcPts val="1422"/>
        </a:spcBef>
        <a:buFont typeface="Arial" panose="020B0604020202020204" pitchFamily="34" charset="0"/>
        <a:buChar char="•"/>
        <a:defRPr sz="2200" b="1" i="0" kern="1200">
          <a:solidFill>
            <a:schemeClr val="tx1"/>
          </a:solidFill>
          <a:latin typeface="Arial" panose="020B0604020202020204" pitchFamily="34" charset="0"/>
          <a:ea typeface="+mn-ea"/>
          <a:cs typeface="Arial" panose="020B0604020202020204" pitchFamily="34" charset="0"/>
        </a:defRPr>
      </a:lvl1pPr>
      <a:lvl2pPr marL="975208"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625346"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2275484"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solidFill>
          <a:latin typeface="Arial" panose="020B0604020202020204" pitchFamily="34" charset="0"/>
          <a:ea typeface="+mn-ea"/>
          <a:cs typeface="Arial" panose="020B0604020202020204" pitchFamily="34" charset="0"/>
        </a:defRPr>
      </a:lvl4pPr>
      <a:lvl5pPr marL="2925623"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solidFill>
          <a:latin typeface="Arial" panose="020B0604020202020204" pitchFamily="34" charset="0"/>
          <a:ea typeface="+mn-ea"/>
          <a:cs typeface="Arial" panose="020B0604020202020204" pitchFamily="34" charset="0"/>
        </a:defRPr>
      </a:lvl5pPr>
      <a:lvl6pPr marL="3575761"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5900"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038"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176"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277" rtl="0" eaLnBrk="1" latinLnBrk="0" hangingPunct="1">
        <a:defRPr sz="2560" kern="1200">
          <a:solidFill>
            <a:schemeClr val="tx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bi.chm-cbd.net/"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8DCD344-7FB8-164A-87BC-D1DE21E4796B}"/>
              </a:ext>
            </a:extLst>
          </p:cNvPr>
          <p:cNvSpPr>
            <a:spLocks noGrp="1"/>
          </p:cNvSpPr>
          <p:nvPr>
            <p:ph type="body" sz="quarter" idx="10"/>
          </p:nvPr>
        </p:nvSpPr>
        <p:spPr>
          <a:xfrm>
            <a:off x="650558" y="5319981"/>
            <a:ext cx="4492913" cy="1356269"/>
          </a:xfrm>
        </p:spPr>
        <p:txBody>
          <a:bodyPr/>
          <a:lstStyle/>
          <a:p>
            <a:r>
              <a:rPr lang="fr-FR" dirty="0"/>
              <a:t>Nom: SINZINKAYO Eugène</a:t>
            </a:r>
          </a:p>
          <a:p>
            <a:r>
              <a:rPr lang="fr-FR" dirty="0"/>
              <a:t>Fonction: Cadre a l’OBPE</a:t>
            </a:r>
          </a:p>
          <a:p>
            <a:r>
              <a:rPr lang="fr-FR" dirty="0"/>
              <a:t>Pays: Burundi</a:t>
            </a:r>
          </a:p>
        </p:txBody>
      </p:sp>
      <p:sp>
        <p:nvSpPr>
          <p:cNvPr id="3" name="Espace réservé du texte 2">
            <a:extLst>
              <a:ext uri="{FF2B5EF4-FFF2-40B4-BE49-F238E27FC236}">
                <a16:creationId xmlns:a16="http://schemas.microsoft.com/office/drawing/2014/main" id="{17B99828-1746-704C-8C62-1B2BD8DEFCAB}"/>
              </a:ext>
            </a:extLst>
          </p:cNvPr>
          <p:cNvSpPr>
            <a:spLocks noGrp="1"/>
          </p:cNvSpPr>
          <p:nvPr>
            <p:ph type="body" sz="quarter" idx="11"/>
          </p:nvPr>
        </p:nvSpPr>
        <p:spPr/>
        <p:txBody>
          <a:bodyPr/>
          <a:lstStyle/>
          <a:p>
            <a:r>
              <a:rPr lang="fr-FR" dirty="0"/>
              <a:t>21.01.2026</a:t>
            </a:r>
          </a:p>
        </p:txBody>
      </p:sp>
      <p:sp>
        <p:nvSpPr>
          <p:cNvPr id="4" name="Titre 3">
            <a:extLst>
              <a:ext uri="{FF2B5EF4-FFF2-40B4-BE49-F238E27FC236}">
                <a16:creationId xmlns:a16="http://schemas.microsoft.com/office/drawing/2014/main" id="{05489067-B4BB-3940-9111-020DB43CB77B}"/>
              </a:ext>
            </a:extLst>
          </p:cNvPr>
          <p:cNvSpPr>
            <a:spLocks noGrp="1"/>
          </p:cNvSpPr>
          <p:nvPr>
            <p:ph type="title"/>
          </p:nvPr>
        </p:nvSpPr>
        <p:spPr>
          <a:xfrm>
            <a:off x="650558" y="431934"/>
            <a:ext cx="7128281" cy="4196020"/>
          </a:xfrm>
        </p:spPr>
        <p:txBody>
          <a:bodyPr/>
          <a:lstStyle/>
          <a:p>
            <a:r>
              <a:rPr lang="fr-FR" sz="7200" dirty="0"/>
              <a:t>Présentation des activités dans le cadre du CHM Burundi</a:t>
            </a:r>
          </a:p>
        </p:txBody>
      </p:sp>
      <p:sp>
        <p:nvSpPr>
          <p:cNvPr id="5" name="Espace réservé du texte 2">
            <a:extLst>
              <a:ext uri="{FF2B5EF4-FFF2-40B4-BE49-F238E27FC236}">
                <a16:creationId xmlns:a16="http://schemas.microsoft.com/office/drawing/2014/main" id="{189976BD-9371-8B3A-B011-6C6D4C31AF68}"/>
              </a:ext>
            </a:extLst>
          </p:cNvPr>
          <p:cNvSpPr txBox="1">
            <a:spLocks/>
          </p:cNvSpPr>
          <p:nvPr/>
        </p:nvSpPr>
        <p:spPr>
          <a:xfrm>
            <a:off x="9663358" y="530788"/>
            <a:ext cx="7240685" cy="3404009"/>
          </a:xfrm>
          <a:prstGeom prst="rect">
            <a:avLst/>
          </a:prstGeom>
        </p:spPr>
        <p:txBody>
          <a:bodyPr vert="horz" wrap="square" lIns="0" tIns="0" rIns="0" bIns="0" rtlCol="0">
            <a:spAutoFit/>
          </a:bodyPr>
          <a:lstStyle>
            <a:lvl1pPr marL="0" indent="0" algn="r" defTabSz="1300277" rtl="0" eaLnBrk="1" latinLnBrk="0" hangingPunct="1">
              <a:lnSpc>
                <a:spcPct val="90000"/>
              </a:lnSpc>
              <a:spcBef>
                <a:spcPts val="1422"/>
              </a:spcBef>
              <a:buFont typeface="Arial" panose="020B0604020202020204" pitchFamily="34" charset="0"/>
              <a:buNone/>
              <a:defRPr sz="2400" b="0" i="0" kern="1200">
                <a:solidFill>
                  <a:schemeClr val="tx1"/>
                </a:solidFill>
                <a:latin typeface="Impact" panose="020B0806030902050204" pitchFamily="34" charset="0"/>
                <a:ea typeface="+mn-ea"/>
                <a:cs typeface="Arial" panose="020B0604020202020204" pitchFamily="34" charset="0"/>
              </a:defRPr>
            </a:lvl1pPr>
            <a:lvl2pPr marL="975208"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lumMod val="95000"/>
                    <a:lumOff val="5000"/>
                  </a:schemeClr>
                </a:solidFill>
                <a:latin typeface="Arial" panose="020B0604020202020204" pitchFamily="34" charset="0"/>
                <a:ea typeface="+mn-ea"/>
                <a:cs typeface="Arial" panose="020B0604020202020204" pitchFamily="34" charset="0"/>
              </a:defRPr>
            </a:lvl2pPr>
            <a:lvl3pPr marL="1625346"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lumMod val="95000"/>
                    <a:lumOff val="5000"/>
                  </a:schemeClr>
                </a:solidFill>
                <a:latin typeface="Arial" panose="020B0604020202020204" pitchFamily="34" charset="0"/>
                <a:ea typeface="+mn-ea"/>
                <a:cs typeface="Arial" panose="020B0604020202020204" pitchFamily="34" charset="0"/>
              </a:defRPr>
            </a:lvl3pPr>
            <a:lvl4pPr marL="2275484"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solidFill>
                <a:latin typeface="Arial" panose="020B0604020202020204" pitchFamily="34" charset="0"/>
                <a:ea typeface="+mn-ea"/>
                <a:cs typeface="Arial" panose="020B0604020202020204" pitchFamily="34" charset="0"/>
              </a:defRPr>
            </a:lvl4pPr>
            <a:lvl5pPr marL="2925623" indent="-325069" algn="l" defTabSz="1300277" rtl="0" eaLnBrk="1" latinLnBrk="0" hangingPunct="1">
              <a:lnSpc>
                <a:spcPct val="90000"/>
              </a:lnSpc>
              <a:spcBef>
                <a:spcPts val="711"/>
              </a:spcBef>
              <a:buFont typeface="Arial" panose="020B0604020202020204" pitchFamily="34" charset="0"/>
              <a:buChar char="•"/>
              <a:defRPr sz="2200" b="0" i="0" kern="1200">
                <a:solidFill>
                  <a:schemeClr val="tx1"/>
                </a:solidFill>
                <a:latin typeface="Arial" panose="020B0604020202020204" pitchFamily="34" charset="0"/>
                <a:ea typeface="+mn-ea"/>
                <a:cs typeface="Arial" panose="020B0604020202020204" pitchFamily="34" charset="0"/>
              </a:defRPr>
            </a:lvl5pPr>
            <a:lvl6pPr marL="3575761"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5900"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038"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176" indent="-325069" algn="l" defTabSz="1300277"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algn="l"/>
            <a:r>
              <a:rPr lang="fr-FR" dirty="0">
                <a:solidFill>
                  <a:schemeClr val="bg1"/>
                </a:solidFill>
              </a:rPr>
              <a:t>Sommaire</a:t>
            </a:r>
          </a:p>
          <a:p>
            <a:pPr algn="l"/>
            <a:endParaRPr lang="fr-FR" dirty="0">
              <a:solidFill>
                <a:schemeClr val="bg1"/>
              </a:solidFill>
            </a:endParaRPr>
          </a:p>
          <a:p>
            <a:pPr marL="457200" indent="-457200" algn="l">
              <a:buFont typeface="+mj-lt"/>
              <a:buAutoNum type="arabicPeriod"/>
            </a:pPr>
            <a:r>
              <a:rPr lang="fr-FR" dirty="0">
                <a:solidFill>
                  <a:schemeClr val="bg1"/>
                </a:solidFill>
              </a:rPr>
              <a:t>Sommaire des activités menées</a:t>
            </a:r>
          </a:p>
          <a:p>
            <a:pPr marL="457200" indent="-457200" algn="l">
              <a:buFont typeface="+mj-lt"/>
              <a:buAutoNum type="arabicPeriod"/>
            </a:pPr>
            <a:r>
              <a:rPr lang="fr-FR" dirty="0">
                <a:solidFill>
                  <a:schemeClr val="bg1"/>
                </a:solidFill>
              </a:rPr>
              <a:t>Développements et mises à jour du CHM</a:t>
            </a:r>
          </a:p>
          <a:p>
            <a:pPr marL="457200" indent="-457200" algn="l">
              <a:buFont typeface="+mj-lt"/>
              <a:buAutoNum type="arabicPeriod"/>
            </a:pPr>
            <a:r>
              <a:rPr lang="en-GB" dirty="0" err="1">
                <a:solidFill>
                  <a:schemeClr val="bg1"/>
                </a:solidFill>
              </a:rPr>
              <a:t>Partenariats</a:t>
            </a:r>
            <a:r>
              <a:rPr lang="en-GB" dirty="0">
                <a:solidFill>
                  <a:schemeClr val="bg1"/>
                </a:solidFill>
              </a:rPr>
              <a:t> et collaborations</a:t>
            </a:r>
          </a:p>
          <a:p>
            <a:pPr marL="457200" indent="-457200" algn="l">
              <a:buFont typeface="+mj-lt"/>
              <a:buAutoNum type="arabicPeriod"/>
            </a:pPr>
            <a:r>
              <a:rPr lang="fr-FR" dirty="0">
                <a:solidFill>
                  <a:schemeClr val="bg1"/>
                </a:solidFill>
              </a:rPr>
              <a:t>Défis rencontrés et leçons apprises</a:t>
            </a:r>
          </a:p>
          <a:p>
            <a:pPr marL="457200" indent="-457200" algn="l">
              <a:buFont typeface="+mj-lt"/>
              <a:buAutoNum type="arabicPeriod"/>
            </a:pPr>
            <a:r>
              <a:rPr lang="fr-FR" dirty="0">
                <a:solidFill>
                  <a:schemeClr val="bg1"/>
                </a:solidFill>
              </a:rPr>
              <a:t>Perspectives et prochaines étapes pour le CHM</a:t>
            </a:r>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9310" y="4876006"/>
            <a:ext cx="4890842" cy="4636110"/>
          </a:xfrm>
          <a:prstGeom prst="rect">
            <a:avLst/>
          </a:prstGeom>
        </p:spPr>
      </p:pic>
      <p:pic>
        <p:nvPicPr>
          <p:cNvPr id="6" name="Image 5">
            <a:extLst>
              <a:ext uri="{FF2B5EF4-FFF2-40B4-BE49-F238E27FC236}">
                <a16:creationId xmlns:a16="http://schemas.microsoft.com/office/drawing/2014/main" id="{38B1FED8-563D-BAEE-4C9B-EB80D42FF545}"/>
              </a:ext>
            </a:extLst>
          </p:cNvPr>
          <p:cNvPicPr>
            <a:picLocks noChangeAspect="1"/>
          </p:cNvPicPr>
          <p:nvPr/>
        </p:nvPicPr>
        <p:blipFill>
          <a:blip r:embed="rId3"/>
          <a:stretch>
            <a:fillRect/>
          </a:stretch>
        </p:blipFill>
        <p:spPr>
          <a:xfrm>
            <a:off x="5027619" y="4876006"/>
            <a:ext cx="4986615" cy="4821766"/>
          </a:xfrm>
          <a:prstGeom prst="rect">
            <a:avLst/>
          </a:prstGeom>
        </p:spPr>
      </p:pic>
    </p:spTree>
    <p:extLst>
      <p:ext uri="{BB962C8B-B14F-4D97-AF65-F5344CB8AC3E}">
        <p14:creationId xmlns:p14="http://schemas.microsoft.com/office/powerpoint/2010/main" val="3188803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26824-3DDB-8BB7-382D-D9BB0BC87FFC}"/>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68D8E2A9-59AC-30C2-E42D-90CB25A76366}"/>
              </a:ext>
            </a:extLst>
          </p:cNvPr>
          <p:cNvSpPr>
            <a:spLocks noGrp="1"/>
          </p:cNvSpPr>
          <p:nvPr>
            <p:ph type="sldNum" sz="quarter" idx="4"/>
          </p:nvPr>
        </p:nvSpPr>
        <p:spPr/>
        <p:txBody>
          <a:bodyPr/>
          <a:lstStyle/>
          <a:p>
            <a:fld id="{0EDF5173-184C-1B4B-8899-5CD0872459C6}" type="slidenum">
              <a:rPr lang="fr-FR" smtClean="0"/>
              <a:pPr/>
              <a:t>10</a:t>
            </a:fld>
            <a:endParaRPr lang="fr-FR"/>
          </a:p>
        </p:txBody>
      </p:sp>
      <p:sp>
        <p:nvSpPr>
          <p:cNvPr id="14" name="Espace réservé du texte 6">
            <a:extLst>
              <a:ext uri="{FF2B5EF4-FFF2-40B4-BE49-F238E27FC236}">
                <a16:creationId xmlns:a16="http://schemas.microsoft.com/office/drawing/2014/main" id="{AF40D47F-6564-E55B-F5C0-7C457DF6E2BA}"/>
              </a:ext>
            </a:extLst>
          </p:cNvPr>
          <p:cNvSpPr>
            <a:spLocks noGrp="1"/>
          </p:cNvSpPr>
          <p:nvPr>
            <p:ph type="body" sz="quarter" idx="10"/>
          </p:nvPr>
        </p:nvSpPr>
        <p:spPr>
          <a:xfrm>
            <a:off x="657726" y="21858"/>
            <a:ext cx="8023225" cy="577081"/>
          </a:xfrm>
        </p:spPr>
        <p:txBody>
          <a:bodyPr>
            <a:noAutofit/>
          </a:bodyPr>
          <a:lstStyle/>
          <a:p>
            <a:pPr marL="457200" indent="-457200">
              <a:buFont typeface="+mj-lt"/>
              <a:buAutoNum type="arabicPeriod"/>
            </a:pPr>
            <a:r>
              <a:rPr lang="fr-FR" sz="3200" dirty="0"/>
              <a:t>Sommaire des activités menées</a:t>
            </a:r>
          </a:p>
        </p:txBody>
      </p:sp>
      <p:sp>
        <p:nvSpPr>
          <p:cNvPr id="17" name="ZoneTexte 16">
            <a:extLst>
              <a:ext uri="{FF2B5EF4-FFF2-40B4-BE49-F238E27FC236}">
                <a16:creationId xmlns:a16="http://schemas.microsoft.com/office/drawing/2014/main" id="{D85D1601-D723-8E68-BCA1-34B987D4BF69}"/>
              </a:ext>
            </a:extLst>
          </p:cNvPr>
          <p:cNvSpPr txBox="1"/>
          <p:nvPr/>
        </p:nvSpPr>
        <p:spPr>
          <a:xfrm>
            <a:off x="337284" y="1555273"/>
            <a:ext cx="7907555" cy="1258421"/>
          </a:xfrm>
          <a:prstGeom prst="rect">
            <a:avLst/>
          </a:prstGeom>
          <a:noFill/>
        </p:spPr>
        <p:txBody>
          <a:bodyPr wrap="square">
            <a:spAutoFit/>
          </a:bodyPr>
          <a:lstStyle/>
          <a:p>
            <a:pPr algn="just">
              <a:lnSpc>
                <a:spcPct val="107000"/>
              </a:lnSpc>
              <a:spcAft>
                <a:spcPts val="800"/>
              </a:spcAft>
              <a:buNone/>
            </a:pPr>
            <a:r>
              <a:rPr lang="fr-BE" sz="2400" b="1" dirty="0">
                <a:effectLst/>
                <a:latin typeface="Calibri (Corps)"/>
                <a:ea typeface="Calibri" panose="020F0502020204030204" pitchFamily="34" charset="0"/>
                <a:cs typeface="Times New Roman" panose="02020603050405020304" pitchFamily="18" charset="0"/>
              </a:rPr>
              <a:t>3. </a:t>
            </a:r>
            <a:r>
              <a:rPr lang="fr-BE" sz="2400" dirty="0">
                <a:effectLst/>
                <a:latin typeface="Calibri (Corps)"/>
                <a:ea typeface="Calibri" panose="020F0502020204030204" pitchFamily="34" charset="0"/>
                <a:cs typeface="Times New Roman" panose="02020603050405020304" pitchFamily="18" charset="0"/>
              </a:rPr>
              <a:t>Projet </a:t>
            </a:r>
            <a:r>
              <a:rPr lang="fr-BE" sz="2400" dirty="0">
                <a:latin typeface="Calibri (Corps)"/>
                <a:ea typeface="Calibri" panose="020F0502020204030204" pitchFamily="34" charset="0"/>
                <a:cs typeface="Times New Roman" panose="02020603050405020304" pitchFamily="18" charset="0"/>
              </a:rPr>
              <a:t>de</a:t>
            </a:r>
            <a:r>
              <a:rPr lang="fr-BE" sz="2400" dirty="0">
                <a:effectLst/>
                <a:latin typeface="Calibri (Corps)"/>
                <a:ea typeface="Calibri" panose="020F0502020204030204" pitchFamily="34" charset="0"/>
                <a:cs typeface="Times New Roman" panose="02020603050405020304" pitchFamily="18" charset="0"/>
              </a:rPr>
              <a:t> Sensibilisation  du public sur l’éradication des espèces envahissantes dans la zone tampon et le milieu halieutique du lac </a:t>
            </a:r>
            <a:r>
              <a:rPr lang="fr-BE" sz="2400" dirty="0">
                <a:latin typeface="Calibri (Corps)"/>
                <a:ea typeface="Calibri" panose="020F0502020204030204" pitchFamily="34" charset="0"/>
                <a:cs typeface="Times New Roman" panose="02020603050405020304" pitchFamily="18" charset="0"/>
              </a:rPr>
              <a:t>C</a:t>
            </a:r>
            <a:r>
              <a:rPr lang="fr-BE" sz="2400" dirty="0">
                <a:effectLst/>
                <a:latin typeface="Calibri (Corps)"/>
                <a:ea typeface="Calibri" panose="020F0502020204030204" pitchFamily="34" charset="0"/>
                <a:cs typeface="Times New Roman" panose="02020603050405020304" pitchFamily="18" charset="0"/>
              </a:rPr>
              <a:t>ohoha </a:t>
            </a:r>
            <a:endParaRPr lang="fr-FR" sz="2000" dirty="0">
              <a:effectLst/>
              <a:latin typeface="Calibri (Corps)"/>
              <a:ea typeface="Calibri" panose="020F0502020204030204" pitchFamily="34" charset="0"/>
              <a:cs typeface="Times New Roman" panose="02020603050405020304" pitchFamily="18" charset="0"/>
            </a:endParaRPr>
          </a:p>
        </p:txBody>
      </p:sp>
      <p:sp>
        <p:nvSpPr>
          <p:cNvPr id="22" name="ZoneTexte 21">
            <a:extLst>
              <a:ext uri="{FF2B5EF4-FFF2-40B4-BE49-F238E27FC236}">
                <a16:creationId xmlns:a16="http://schemas.microsoft.com/office/drawing/2014/main" id="{30EF65D1-82FD-E2E3-8F8C-D298AB060252}"/>
              </a:ext>
            </a:extLst>
          </p:cNvPr>
          <p:cNvSpPr txBox="1"/>
          <p:nvPr/>
        </p:nvSpPr>
        <p:spPr>
          <a:xfrm>
            <a:off x="337284" y="3068808"/>
            <a:ext cx="7696200" cy="830997"/>
          </a:xfrm>
          <a:prstGeom prst="rect">
            <a:avLst/>
          </a:prstGeom>
          <a:noFill/>
        </p:spPr>
        <p:txBody>
          <a:bodyPr wrap="square">
            <a:spAutoFit/>
          </a:bodyPr>
          <a:lstStyle/>
          <a:p>
            <a:r>
              <a:rPr lang="fr-BE" sz="2400" b="1" dirty="0">
                <a:effectLst/>
                <a:latin typeface="Calibri (Corps)"/>
                <a:ea typeface="Calibri" panose="020F0502020204030204" pitchFamily="34" charset="0"/>
              </a:rPr>
              <a:t>Institution promotrice</a:t>
            </a:r>
            <a:r>
              <a:rPr lang="fr-BE" sz="2400" dirty="0">
                <a:effectLst/>
                <a:latin typeface="Calibri (Corps)"/>
                <a:ea typeface="Calibri" panose="020F0502020204030204" pitchFamily="34" charset="0"/>
              </a:rPr>
              <a:t> : Association pour la Restauration et l’Enrichissement de l’Environnement au Burundi (ASREEBU)</a:t>
            </a:r>
            <a:endParaRPr lang="fr-FR" sz="2400" dirty="0">
              <a:latin typeface="Calibri (Corps)"/>
            </a:endParaRPr>
          </a:p>
        </p:txBody>
      </p:sp>
      <p:pic>
        <p:nvPicPr>
          <p:cNvPr id="3" name="Image 2">
            <a:extLst>
              <a:ext uri="{FF2B5EF4-FFF2-40B4-BE49-F238E27FC236}">
                <a16:creationId xmlns:a16="http://schemas.microsoft.com/office/drawing/2014/main" id="{B01034AD-BB15-F057-5F12-C0C9F7A9D864}"/>
              </a:ext>
            </a:extLst>
          </p:cNvPr>
          <p:cNvPicPr>
            <a:picLocks noChangeAspect="1"/>
          </p:cNvPicPr>
          <p:nvPr/>
        </p:nvPicPr>
        <p:blipFill>
          <a:blip r:embed="rId3"/>
          <a:stretch>
            <a:fillRect/>
          </a:stretch>
        </p:blipFill>
        <p:spPr>
          <a:xfrm>
            <a:off x="9314718" y="4776231"/>
            <a:ext cx="5950682" cy="4463012"/>
          </a:xfrm>
          <a:prstGeom prst="rect">
            <a:avLst/>
          </a:prstGeom>
        </p:spPr>
      </p:pic>
      <p:sp>
        <p:nvSpPr>
          <p:cNvPr id="7" name="ZoneTexte 6">
            <a:extLst>
              <a:ext uri="{FF2B5EF4-FFF2-40B4-BE49-F238E27FC236}">
                <a16:creationId xmlns:a16="http://schemas.microsoft.com/office/drawing/2014/main" id="{5364CEA4-537C-4104-A231-A347B189101A}"/>
              </a:ext>
            </a:extLst>
          </p:cNvPr>
          <p:cNvSpPr txBox="1"/>
          <p:nvPr/>
        </p:nvSpPr>
        <p:spPr>
          <a:xfrm>
            <a:off x="400044" y="930827"/>
            <a:ext cx="3968750" cy="523220"/>
          </a:xfrm>
          <a:prstGeom prst="rect">
            <a:avLst/>
          </a:prstGeom>
          <a:noFill/>
        </p:spPr>
        <p:txBody>
          <a:bodyPr wrap="square">
            <a:spAutoFit/>
          </a:bodyPr>
          <a:lstStyle/>
          <a:p>
            <a:r>
              <a:rPr lang="fr-FR" sz="2800" b="1" dirty="0"/>
              <a:t>Projets CHM Burundi</a:t>
            </a:r>
            <a:endParaRPr lang="fr-FR" sz="2800" dirty="0"/>
          </a:p>
        </p:txBody>
      </p:sp>
      <p:sp>
        <p:nvSpPr>
          <p:cNvPr id="10" name="ZoneTexte 9">
            <a:extLst>
              <a:ext uri="{FF2B5EF4-FFF2-40B4-BE49-F238E27FC236}">
                <a16:creationId xmlns:a16="http://schemas.microsoft.com/office/drawing/2014/main" id="{6516742F-7208-9B88-9FEE-AE996446779A}"/>
              </a:ext>
            </a:extLst>
          </p:cNvPr>
          <p:cNvSpPr txBox="1"/>
          <p:nvPr/>
        </p:nvSpPr>
        <p:spPr>
          <a:xfrm>
            <a:off x="657726" y="4406899"/>
            <a:ext cx="6200274" cy="461665"/>
          </a:xfrm>
          <a:prstGeom prst="rect">
            <a:avLst/>
          </a:prstGeom>
          <a:noFill/>
        </p:spPr>
        <p:txBody>
          <a:bodyPr wrap="square">
            <a:spAutoFit/>
          </a:bodyPr>
          <a:lstStyle/>
          <a:p>
            <a:r>
              <a:rPr lang="fr-FR" sz="2400" b="1" dirty="0">
                <a:latin typeface="Century Gothic" panose="020B0502020202020204" pitchFamily="34" charset="0"/>
              </a:rPr>
              <a:t>Activités réalisées </a:t>
            </a:r>
            <a:endParaRPr lang="fr-FR" sz="2400" b="1" dirty="0"/>
          </a:p>
        </p:txBody>
      </p:sp>
      <p:sp>
        <p:nvSpPr>
          <p:cNvPr id="12" name="ZoneTexte 11">
            <a:extLst>
              <a:ext uri="{FF2B5EF4-FFF2-40B4-BE49-F238E27FC236}">
                <a16:creationId xmlns:a16="http://schemas.microsoft.com/office/drawing/2014/main" id="{3DE63225-8FB4-0C73-521C-E15E4CE5D5E4}"/>
              </a:ext>
            </a:extLst>
          </p:cNvPr>
          <p:cNvSpPr txBox="1"/>
          <p:nvPr/>
        </p:nvSpPr>
        <p:spPr>
          <a:xfrm>
            <a:off x="497505" y="5007932"/>
            <a:ext cx="7375757" cy="4185761"/>
          </a:xfrm>
          <a:prstGeom prst="rect">
            <a:avLst/>
          </a:prstGeom>
          <a:noFill/>
        </p:spPr>
        <p:txBody>
          <a:bodyPr wrap="square">
            <a:spAutoFit/>
          </a:bodyPr>
          <a:lstStyle/>
          <a:p>
            <a:r>
              <a:rPr lang="fr-FR" sz="2400" b="1" dirty="0">
                <a:solidFill>
                  <a:schemeClr val="tx1"/>
                </a:solidFill>
              </a:rPr>
              <a:t>1. Production des outils de sensibilisation</a:t>
            </a:r>
          </a:p>
          <a:p>
            <a:endParaRPr lang="fr-FR" sz="2400" b="1" dirty="0">
              <a:solidFill>
                <a:schemeClr val="tx1"/>
              </a:solidFill>
            </a:endParaRPr>
          </a:p>
          <a:p>
            <a:pPr>
              <a:lnSpc>
                <a:spcPct val="150000"/>
              </a:lnSpc>
              <a:spcAft>
                <a:spcPts val="800"/>
              </a:spcAft>
            </a:pPr>
            <a:r>
              <a:rPr lang="fr-FR" sz="2400" b="1" dirty="0"/>
              <a:t>2. Séances de sensibilisation </a:t>
            </a:r>
            <a:r>
              <a:rPr lang="fr-FR" sz="2400" dirty="0"/>
              <a:t>:</a:t>
            </a:r>
          </a:p>
          <a:p>
            <a:pPr marL="342900" indent="-342900">
              <a:lnSpc>
                <a:spcPct val="150000"/>
              </a:lnSpc>
              <a:spcAft>
                <a:spcPts val="800"/>
              </a:spcAft>
              <a:buFont typeface="Wingdings" panose="05000000000000000000" pitchFamily="2" charset="2"/>
              <a:buChar char="ü"/>
            </a:pPr>
            <a:r>
              <a:rPr lang="fr-FR" sz="2400" dirty="0"/>
              <a:t>Séance de sensibilisation des peuples autochtones et administratifs locaux </a:t>
            </a:r>
          </a:p>
          <a:p>
            <a:pPr marL="342900" indent="-342900">
              <a:lnSpc>
                <a:spcPct val="150000"/>
              </a:lnSpc>
              <a:spcAft>
                <a:spcPts val="800"/>
              </a:spcAft>
              <a:buFont typeface="Wingdings" panose="05000000000000000000" pitchFamily="2" charset="2"/>
              <a:buChar char="ü"/>
            </a:pPr>
            <a:r>
              <a:rPr lang="fr-FR" sz="2400" dirty="0"/>
              <a:t>Séance de sensibilisation des  élèves et leurs encadreurs</a:t>
            </a:r>
          </a:p>
          <a:p>
            <a:pPr algn="ctr"/>
            <a:endParaRPr lang="fr-FR" sz="1800" b="1" dirty="0">
              <a:solidFill>
                <a:schemeClr val="tx1"/>
              </a:solidFill>
            </a:endParaRPr>
          </a:p>
        </p:txBody>
      </p:sp>
      <p:pic>
        <p:nvPicPr>
          <p:cNvPr id="18" name="Image 17">
            <a:extLst>
              <a:ext uri="{FF2B5EF4-FFF2-40B4-BE49-F238E27FC236}">
                <a16:creationId xmlns:a16="http://schemas.microsoft.com/office/drawing/2014/main" id="{95978F58-F815-9724-ECBD-1903708054EB}"/>
              </a:ext>
            </a:extLst>
          </p:cNvPr>
          <p:cNvPicPr>
            <a:picLocks noChangeAspect="1"/>
          </p:cNvPicPr>
          <p:nvPr/>
        </p:nvPicPr>
        <p:blipFill>
          <a:blip r:embed="rId4"/>
          <a:stretch>
            <a:fillRect/>
          </a:stretch>
        </p:blipFill>
        <p:spPr>
          <a:xfrm>
            <a:off x="9314718" y="169760"/>
            <a:ext cx="5950682" cy="4463012"/>
          </a:xfrm>
          <a:prstGeom prst="rect">
            <a:avLst/>
          </a:prstGeom>
        </p:spPr>
      </p:pic>
    </p:spTree>
    <p:extLst>
      <p:ext uri="{BB962C8B-B14F-4D97-AF65-F5344CB8AC3E}">
        <p14:creationId xmlns:p14="http://schemas.microsoft.com/office/powerpoint/2010/main" val="1269103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DB633-381A-FAD2-1F01-F3844EA98765}"/>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D5C8807D-FDD5-5C83-E9D1-8EF586BE4BDE}"/>
              </a:ext>
            </a:extLst>
          </p:cNvPr>
          <p:cNvSpPr>
            <a:spLocks noGrp="1"/>
          </p:cNvSpPr>
          <p:nvPr>
            <p:ph type="body" sz="quarter" idx="11"/>
          </p:nvPr>
        </p:nvSpPr>
        <p:spPr>
          <a:xfrm>
            <a:off x="536573" y="1951768"/>
            <a:ext cx="8137525" cy="5509200"/>
          </a:xfrm>
        </p:spPr>
        <p:txBody>
          <a:bodyPr/>
          <a:lstStyle/>
          <a:p>
            <a:pPr marL="342900" indent="-342900">
              <a:buFont typeface="Wingdings" panose="05000000000000000000" pitchFamily="2" charset="2"/>
              <a:buChar char="Ø"/>
            </a:pPr>
            <a:r>
              <a:rPr lang="en-US" sz="3200" b="1" dirty="0">
                <a:solidFill>
                  <a:srgbClr val="00B0F0"/>
                </a:solidFill>
              </a:rPr>
              <a:t>Inclusion du CHM dans la SPANB:  </a:t>
            </a:r>
          </a:p>
          <a:p>
            <a:pPr marL="342900" indent="-342900">
              <a:buFont typeface="Wingdings" panose="05000000000000000000" pitchFamily="2" charset="2"/>
              <a:buChar char="Ø"/>
            </a:pPr>
            <a:endParaRPr lang="en-US" sz="2400" b="1" i="1" dirty="0"/>
          </a:p>
          <a:p>
            <a:pPr marL="0" indent="0">
              <a:lnSpc>
                <a:spcPct val="150000"/>
              </a:lnSpc>
              <a:buNone/>
            </a:pPr>
            <a:r>
              <a:rPr lang="fr-FR" sz="3200" b="1" i="1" dirty="0"/>
              <a:t>Cible national 22</a:t>
            </a:r>
            <a:r>
              <a:rPr lang="fr-FR" sz="3200" dirty="0"/>
              <a:t>: D’ici 2030, les meilleures données, informations et Connaissances disponibles sont accessibles aux décideurs, aux praticiens et au public afin d’orienter l’action en faveur de la biodiversité.</a:t>
            </a:r>
          </a:p>
          <a:p>
            <a:pPr marL="0" indent="0">
              <a:lnSpc>
                <a:spcPct val="150000"/>
              </a:lnSpc>
              <a:buNone/>
            </a:pPr>
            <a:endParaRPr lang="fr-FR" sz="3200" dirty="0"/>
          </a:p>
          <a:p>
            <a:pPr marL="342900" indent="-342900">
              <a:buFont typeface="Wingdings" panose="05000000000000000000" pitchFamily="2" charset="2"/>
              <a:buChar char="Ø"/>
            </a:pPr>
            <a:endParaRPr lang="en-BE" sz="2400" dirty="0"/>
          </a:p>
        </p:txBody>
      </p:sp>
      <p:sp>
        <p:nvSpPr>
          <p:cNvPr id="6" name="Espace réservé du numéro de diapositive 5">
            <a:extLst>
              <a:ext uri="{FF2B5EF4-FFF2-40B4-BE49-F238E27FC236}">
                <a16:creationId xmlns:a16="http://schemas.microsoft.com/office/drawing/2014/main" id="{1A80929A-C389-EAF7-8F2B-67911440CCCD}"/>
              </a:ext>
            </a:extLst>
          </p:cNvPr>
          <p:cNvSpPr>
            <a:spLocks noGrp="1"/>
          </p:cNvSpPr>
          <p:nvPr>
            <p:ph type="sldNum" sz="quarter" idx="4"/>
          </p:nvPr>
        </p:nvSpPr>
        <p:spPr/>
        <p:txBody>
          <a:bodyPr/>
          <a:lstStyle/>
          <a:p>
            <a:fld id="{0EDF5173-184C-1B4B-8899-5CD0872459C6}" type="slidenum">
              <a:rPr lang="fr-FR" smtClean="0"/>
              <a:pPr/>
              <a:t>11</a:t>
            </a:fld>
            <a:endParaRPr lang="fr-FR"/>
          </a:p>
        </p:txBody>
      </p:sp>
      <p:sp>
        <p:nvSpPr>
          <p:cNvPr id="14" name="Espace réservé du texte 6">
            <a:extLst>
              <a:ext uri="{FF2B5EF4-FFF2-40B4-BE49-F238E27FC236}">
                <a16:creationId xmlns:a16="http://schemas.microsoft.com/office/drawing/2014/main" id="{46EA96D8-6B49-6F02-1306-670D391A61CD}"/>
              </a:ext>
            </a:extLst>
          </p:cNvPr>
          <p:cNvSpPr>
            <a:spLocks noGrp="1"/>
          </p:cNvSpPr>
          <p:nvPr>
            <p:ph type="body" sz="quarter" idx="10"/>
          </p:nvPr>
        </p:nvSpPr>
        <p:spPr>
          <a:xfrm>
            <a:off x="650874" y="650875"/>
            <a:ext cx="8023225" cy="577081"/>
          </a:xfrm>
        </p:spPr>
        <p:txBody>
          <a:bodyPr>
            <a:noAutofit/>
          </a:bodyPr>
          <a:lstStyle/>
          <a:p>
            <a:r>
              <a:rPr lang="fr-FR" sz="3200" dirty="0"/>
              <a:t>2. Développements et mises à jour du CHM</a:t>
            </a:r>
          </a:p>
        </p:txBody>
      </p:sp>
    </p:spTree>
    <p:extLst>
      <p:ext uri="{BB962C8B-B14F-4D97-AF65-F5344CB8AC3E}">
        <p14:creationId xmlns:p14="http://schemas.microsoft.com/office/powerpoint/2010/main" val="3284933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7CD21-8B52-6213-4E42-8719F548DE06}"/>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1AE56A38-500B-D3C2-D1C5-72F01F557986}"/>
              </a:ext>
            </a:extLst>
          </p:cNvPr>
          <p:cNvSpPr>
            <a:spLocks noGrp="1"/>
          </p:cNvSpPr>
          <p:nvPr>
            <p:ph type="body" sz="quarter" idx="11"/>
          </p:nvPr>
        </p:nvSpPr>
        <p:spPr>
          <a:xfrm>
            <a:off x="650873" y="1571365"/>
            <a:ext cx="8023225" cy="7580088"/>
          </a:xfrm>
        </p:spPr>
        <p:txBody>
          <a:bodyPr/>
          <a:lstStyle/>
          <a:p>
            <a:pPr marL="0" indent="0">
              <a:buNone/>
            </a:pPr>
            <a:endParaRPr lang="fr-FR" sz="2400" dirty="0"/>
          </a:p>
          <a:p>
            <a:pPr marL="342900" indent="-342900">
              <a:lnSpc>
                <a:spcPct val="150000"/>
              </a:lnSpc>
              <a:buFont typeface="Wingdings" panose="05000000000000000000" pitchFamily="2" charset="2"/>
              <a:buChar char="Ø"/>
            </a:pPr>
            <a:r>
              <a:rPr lang="en-US" sz="2400" dirty="0"/>
              <a:t> </a:t>
            </a:r>
            <a:r>
              <a:rPr lang="en-US" sz="3200" b="1" dirty="0">
                <a:solidFill>
                  <a:srgbClr val="00B0F0"/>
                </a:solidFill>
              </a:rPr>
              <a:t>Nombre des pages </a:t>
            </a:r>
            <a:r>
              <a:rPr lang="en-US" sz="3200" b="1" dirty="0" err="1">
                <a:solidFill>
                  <a:srgbClr val="00B0F0"/>
                </a:solidFill>
              </a:rPr>
              <a:t>ajoutées</a:t>
            </a:r>
            <a:r>
              <a:rPr lang="en-US" sz="3200" b="1" dirty="0">
                <a:solidFill>
                  <a:srgbClr val="00B0F0"/>
                </a:solidFill>
              </a:rPr>
              <a:t> </a:t>
            </a:r>
            <a:r>
              <a:rPr lang="en-US" sz="3200" b="1" dirty="0" err="1">
                <a:solidFill>
                  <a:srgbClr val="00B0F0"/>
                </a:solidFill>
              </a:rPr>
              <a:t>depuis</a:t>
            </a:r>
            <a:r>
              <a:rPr lang="en-US" sz="3200" b="1" dirty="0">
                <a:solidFill>
                  <a:srgbClr val="00B0F0"/>
                </a:solidFill>
              </a:rPr>
              <a:t> </a:t>
            </a:r>
            <a:r>
              <a:rPr lang="en-US" sz="3200" b="1" dirty="0" err="1">
                <a:solidFill>
                  <a:srgbClr val="00B0F0"/>
                </a:solidFill>
              </a:rPr>
              <a:t>l’atelier</a:t>
            </a:r>
            <a:r>
              <a:rPr lang="en-US" sz="3200" b="1" dirty="0">
                <a:solidFill>
                  <a:srgbClr val="00B0F0"/>
                </a:solidFill>
              </a:rPr>
              <a:t> de </a:t>
            </a:r>
            <a:r>
              <a:rPr lang="en-US" sz="3200" b="1" dirty="0" err="1">
                <a:solidFill>
                  <a:srgbClr val="00B0F0"/>
                </a:solidFill>
              </a:rPr>
              <a:t>Bruxelles</a:t>
            </a:r>
            <a:r>
              <a:rPr lang="en-US" sz="3200" b="1" dirty="0">
                <a:solidFill>
                  <a:srgbClr val="00B0F0"/>
                </a:solidFill>
              </a:rPr>
              <a:t>, 2024 : </a:t>
            </a:r>
          </a:p>
          <a:p>
            <a:pPr marL="0" indent="0">
              <a:lnSpc>
                <a:spcPct val="150000"/>
              </a:lnSpc>
              <a:buNone/>
            </a:pPr>
            <a:endParaRPr lang="en-US" sz="1600" dirty="0"/>
          </a:p>
          <a:p>
            <a:pPr marL="457200">
              <a:lnSpc>
                <a:spcPct val="150000"/>
              </a:lnSpc>
              <a:buFont typeface="Wingdings" panose="05000000000000000000" pitchFamily="2" charset="2"/>
              <a:buChar char="ü"/>
            </a:pPr>
            <a:r>
              <a:rPr lang="fr-FR" sz="3200" dirty="0"/>
              <a:t>172 Documents ; </a:t>
            </a:r>
          </a:p>
          <a:p>
            <a:pPr marL="457200">
              <a:lnSpc>
                <a:spcPct val="150000"/>
              </a:lnSpc>
              <a:buFont typeface="Wingdings" panose="05000000000000000000" pitchFamily="2" charset="2"/>
              <a:buChar char="ü"/>
            </a:pPr>
            <a:r>
              <a:rPr lang="fr-FR" sz="3200" dirty="0"/>
              <a:t>17 Evénement ; </a:t>
            </a:r>
          </a:p>
          <a:p>
            <a:pPr marL="457200">
              <a:lnSpc>
                <a:spcPct val="150000"/>
              </a:lnSpc>
              <a:buFont typeface="Wingdings" panose="05000000000000000000" pitchFamily="2" charset="2"/>
              <a:buChar char="ü"/>
            </a:pPr>
            <a:r>
              <a:rPr lang="fr-FR" sz="3200" dirty="0"/>
              <a:t>2 </a:t>
            </a:r>
            <a:r>
              <a:rPr lang="fr-FR" sz="3200" dirty="0" err="1"/>
              <a:t>Albrum</a:t>
            </a:r>
            <a:r>
              <a:rPr lang="fr-FR" sz="3200" dirty="0"/>
              <a:t> photos ; </a:t>
            </a:r>
          </a:p>
          <a:p>
            <a:pPr marL="457200">
              <a:lnSpc>
                <a:spcPct val="150000"/>
              </a:lnSpc>
              <a:buFont typeface="Wingdings" panose="05000000000000000000" pitchFamily="2" charset="2"/>
              <a:buChar char="ü"/>
            </a:pPr>
            <a:r>
              <a:rPr lang="fr-FR" sz="3200" dirty="0"/>
              <a:t>11 Sites web associés ; </a:t>
            </a:r>
          </a:p>
          <a:p>
            <a:pPr marL="457200">
              <a:lnSpc>
                <a:spcPct val="150000"/>
              </a:lnSpc>
              <a:buFont typeface="Wingdings" panose="05000000000000000000" pitchFamily="2" charset="2"/>
              <a:buChar char="ü"/>
            </a:pPr>
            <a:r>
              <a:rPr lang="fr-FR" sz="3200" dirty="0"/>
              <a:t>Organisations : 1</a:t>
            </a:r>
          </a:p>
          <a:p>
            <a:pPr marL="457200">
              <a:lnSpc>
                <a:spcPct val="150000"/>
              </a:lnSpc>
              <a:buFont typeface="Wingdings" panose="05000000000000000000" pitchFamily="2" charset="2"/>
              <a:buChar char="ü"/>
            </a:pPr>
            <a:r>
              <a:rPr lang="fr-FR" sz="3200" dirty="0"/>
              <a:t>88 Actualités ; </a:t>
            </a:r>
          </a:p>
          <a:p>
            <a:pPr marL="457200">
              <a:lnSpc>
                <a:spcPct val="150000"/>
              </a:lnSpc>
              <a:buFont typeface="Wingdings" panose="05000000000000000000" pitchFamily="2" charset="2"/>
              <a:buChar char="ü"/>
            </a:pPr>
            <a:r>
              <a:rPr lang="fr-FR" sz="3200" dirty="0"/>
              <a:t>5 Vidéos.</a:t>
            </a:r>
            <a:endParaRPr lang="en-US" sz="3200" dirty="0"/>
          </a:p>
        </p:txBody>
      </p:sp>
      <p:sp>
        <p:nvSpPr>
          <p:cNvPr id="6" name="Espace réservé du numéro de diapositive 5">
            <a:extLst>
              <a:ext uri="{FF2B5EF4-FFF2-40B4-BE49-F238E27FC236}">
                <a16:creationId xmlns:a16="http://schemas.microsoft.com/office/drawing/2014/main" id="{FE3DDC94-64F5-8763-6609-3F2307C505D5}"/>
              </a:ext>
            </a:extLst>
          </p:cNvPr>
          <p:cNvSpPr>
            <a:spLocks noGrp="1"/>
          </p:cNvSpPr>
          <p:nvPr>
            <p:ph type="sldNum" sz="quarter" idx="4"/>
          </p:nvPr>
        </p:nvSpPr>
        <p:spPr/>
        <p:txBody>
          <a:bodyPr/>
          <a:lstStyle/>
          <a:p>
            <a:fld id="{0EDF5173-184C-1B4B-8899-5CD0872459C6}" type="slidenum">
              <a:rPr lang="fr-FR" smtClean="0"/>
              <a:pPr/>
              <a:t>12</a:t>
            </a:fld>
            <a:endParaRPr lang="fr-FR"/>
          </a:p>
        </p:txBody>
      </p:sp>
      <p:sp>
        <p:nvSpPr>
          <p:cNvPr id="14" name="Espace réservé du texte 6">
            <a:extLst>
              <a:ext uri="{FF2B5EF4-FFF2-40B4-BE49-F238E27FC236}">
                <a16:creationId xmlns:a16="http://schemas.microsoft.com/office/drawing/2014/main" id="{E69C1C04-F16F-0458-4EE3-8F842D6F076D}"/>
              </a:ext>
            </a:extLst>
          </p:cNvPr>
          <p:cNvSpPr>
            <a:spLocks noGrp="1"/>
          </p:cNvSpPr>
          <p:nvPr>
            <p:ph type="body" sz="quarter" idx="10"/>
          </p:nvPr>
        </p:nvSpPr>
        <p:spPr>
          <a:xfrm>
            <a:off x="650874" y="650875"/>
            <a:ext cx="8023225" cy="577081"/>
          </a:xfrm>
        </p:spPr>
        <p:txBody>
          <a:bodyPr>
            <a:noAutofit/>
          </a:bodyPr>
          <a:lstStyle/>
          <a:p>
            <a:r>
              <a:rPr lang="fr-FR" sz="3200" dirty="0"/>
              <a:t>2. Développements et mises à jour du CHM</a:t>
            </a:r>
          </a:p>
        </p:txBody>
      </p:sp>
      <p:pic>
        <p:nvPicPr>
          <p:cNvPr id="5" name="Image 4">
            <a:extLst>
              <a:ext uri="{FF2B5EF4-FFF2-40B4-BE49-F238E27FC236}">
                <a16:creationId xmlns:a16="http://schemas.microsoft.com/office/drawing/2014/main" id="{0B411765-6D7D-EE2A-6486-1E0A39FB1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1098" y="1062679"/>
            <a:ext cx="4140201" cy="7949129"/>
          </a:xfrm>
          <a:prstGeom prst="rect">
            <a:avLst/>
          </a:prstGeom>
        </p:spPr>
      </p:pic>
      <p:sp>
        <p:nvSpPr>
          <p:cNvPr id="8" name="Organigramme : Processus 7">
            <a:extLst>
              <a:ext uri="{FF2B5EF4-FFF2-40B4-BE49-F238E27FC236}">
                <a16:creationId xmlns:a16="http://schemas.microsoft.com/office/drawing/2014/main" id="{FBF0296C-2229-FE93-81D6-A901D6E857FA}"/>
              </a:ext>
            </a:extLst>
          </p:cNvPr>
          <p:cNvSpPr/>
          <p:nvPr/>
        </p:nvSpPr>
        <p:spPr>
          <a:xfrm>
            <a:off x="9015628" y="57110"/>
            <a:ext cx="2866768" cy="531341"/>
          </a:xfrm>
          <a:prstGeom prst="flowChartProces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CHM-Burundi 2024</a:t>
            </a:r>
          </a:p>
        </p:txBody>
      </p:sp>
      <p:sp>
        <p:nvSpPr>
          <p:cNvPr id="11" name="Organigramme : Processus 10">
            <a:extLst>
              <a:ext uri="{FF2B5EF4-FFF2-40B4-BE49-F238E27FC236}">
                <a16:creationId xmlns:a16="http://schemas.microsoft.com/office/drawing/2014/main" id="{EA132681-92F8-EC21-EAFE-BEAEECC6A5A1}"/>
              </a:ext>
            </a:extLst>
          </p:cNvPr>
          <p:cNvSpPr/>
          <p:nvPr/>
        </p:nvSpPr>
        <p:spPr>
          <a:xfrm>
            <a:off x="13596084" y="99018"/>
            <a:ext cx="2866768" cy="515199"/>
          </a:xfrm>
          <a:prstGeom prst="flowChartProces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a:t>CHM-Burundi 2025</a:t>
            </a:r>
          </a:p>
        </p:txBody>
      </p:sp>
      <p:sp>
        <p:nvSpPr>
          <p:cNvPr id="9" name="Flèche vers le bas 8">
            <a:extLst>
              <a:ext uri="{FF2B5EF4-FFF2-40B4-BE49-F238E27FC236}">
                <a16:creationId xmlns:a16="http://schemas.microsoft.com/office/drawing/2014/main" id="{8C4AF7B0-B89D-F20D-49B2-C4B0A1D6621E}"/>
              </a:ext>
            </a:extLst>
          </p:cNvPr>
          <p:cNvSpPr/>
          <p:nvPr/>
        </p:nvSpPr>
        <p:spPr>
          <a:xfrm>
            <a:off x="10203453" y="628327"/>
            <a:ext cx="372247" cy="4327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Flèche vers le bas 12">
            <a:extLst>
              <a:ext uri="{FF2B5EF4-FFF2-40B4-BE49-F238E27FC236}">
                <a16:creationId xmlns:a16="http://schemas.microsoft.com/office/drawing/2014/main" id="{C92E57DC-6479-88B9-5FC4-5202C5D4205B}"/>
              </a:ext>
            </a:extLst>
          </p:cNvPr>
          <p:cNvSpPr/>
          <p:nvPr/>
        </p:nvSpPr>
        <p:spPr>
          <a:xfrm>
            <a:off x="14823054" y="614217"/>
            <a:ext cx="412828" cy="453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3C95AB86-5CE2-8CAA-782E-49E68E6B4073}"/>
              </a:ext>
            </a:extLst>
          </p:cNvPr>
          <p:cNvPicPr>
            <a:picLocks noChangeAspect="1"/>
          </p:cNvPicPr>
          <p:nvPr/>
        </p:nvPicPr>
        <p:blipFill>
          <a:blip r:embed="rId4"/>
          <a:stretch>
            <a:fillRect/>
          </a:stretch>
        </p:blipFill>
        <p:spPr>
          <a:xfrm>
            <a:off x="13525252" y="1061116"/>
            <a:ext cx="3505448" cy="7949128"/>
          </a:xfrm>
          <a:prstGeom prst="rect">
            <a:avLst/>
          </a:prstGeom>
        </p:spPr>
      </p:pic>
    </p:spTree>
    <p:extLst>
      <p:ext uri="{BB962C8B-B14F-4D97-AF65-F5344CB8AC3E}">
        <p14:creationId xmlns:p14="http://schemas.microsoft.com/office/powerpoint/2010/main" val="3759722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A37E4-A112-C793-6F5F-EE3AAF4E32C4}"/>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437FB3DB-67CF-4547-EE01-BE7EF4842057}"/>
              </a:ext>
            </a:extLst>
          </p:cNvPr>
          <p:cNvSpPr>
            <a:spLocks noGrp="1"/>
          </p:cNvSpPr>
          <p:nvPr>
            <p:ph type="body" sz="quarter" idx="11"/>
          </p:nvPr>
        </p:nvSpPr>
        <p:spPr>
          <a:xfrm>
            <a:off x="650874" y="1570768"/>
            <a:ext cx="8023225" cy="3286605"/>
          </a:xfrm>
        </p:spPr>
        <p:txBody>
          <a:bodyPr/>
          <a:lstStyle/>
          <a:p>
            <a:pPr marL="0" indent="0">
              <a:buNone/>
            </a:pPr>
            <a:endParaRPr lang="fr-FR" sz="2400" dirty="0"/>
          </a:p>
          <a:p>
            <a:pPr marL="342900" indent="-342900">
              <a:lnSpc>
                <a:spcPct val="150000"/>
              </a:lnSpc>
              <a:buFont typeface="Wingdings" panose="05000000000000000000" pitchFamily="2" charset="2"/>
              <a:buChar char="Ø"/>
            </a:pPr>
            <a:r>
              <a:rPr lang="en-US" sz="2400" dirty="0"/>
              <a:t> </a:t>
            </a:r>
            <a:r>
              <a:rPr lang="en-US" sz="3200" dirty="0">
                <a:solidFill>
                  <a:srgbClr val="00B0F0"/>
                </a:solidFill>
              </a:rPr>
              <a:t>N</a:t>
            </a:r>
            <a:r>
              <a:rPr lang="en-US" sz="3200" b="1" dirty="0">
                <a:solidFill>
                  <a:srgbClr val="00B0F0"/>
                </a:solidFill>
              </a:rPr>
              <a:t>ombre des pages </a:t>
            </a:r>
            <a:r>
              <a:rPr lang="en-US" sz="3200" b="1" dirty="0" err="1">
                <a:solidFill>
                  <a:srgbClr val="00B0F0"/>
                </a:solidFill>
              </a:rPr>
              <a:t>ajoutées</a:t>
            </a:r>
            <a:r>
              <a:rPr lang="en-US" sz="3200" b="1" dirty="0">
                <a:solidFill>
                  <a:srgbClr val="00B0F0"/>
                </a:solidFill>
              </a:rPr>
              <a:t> </a:t>
            </a:r>
            <a:r>
              <a:rPr lang="en-US" sz="3200" b="1" dirty="0" err="1">
                <a:solidFill>
                  <a:srgbClr val="00B0F0"/>
                </a:solidFill>
              </a:rPr>
              <a:t>depuis</a:t>
            </a:r>
            <a:r>
              <a:rPr lang="en-US" sz="3200" b="1" dirty="0">
                <a:solidFill>
                  <a:srgbClr val="00B0F0"/>
                </a:solidFill>
              </a:rPr>
              <a:t> </a:t>
            </a:r>
            <a:r>
              <a:rPr lang="en-US" sz="3200" b="1" dirty="0" err="1">
                <a:solidFill>
                  <a:srgbClr val="00B0F0"/>
                </a:solidFill>
              </a:rPr>
              <a:t>l’atelier</a:t>
            </a:r>
            <a:r>
              <a:rPr lang="en-US" sz="3200" b="1" dirty="0">
                <a:solidFill>
                  <a:srgbClr val="00B0F0"/>
                </a:solidFill>
              </a:rPr>
              <a:t> de </a:t>
            </a:r>
            <a:r>
              <a:rPr lang="en-US" sz="3200" b="1" dirty="0" err="1">
                <a:solidFill>
                  <a:srgbClr val="00B0F0"/>
                </a:solidFill>
              </a:rPr>
              <a:t>Bruxelles</a:t>
            </a:r>
            <a:r>
              <a:rPr lang="en-US" sz="3200" b="1" dirty="0">
                <a:solidFill>
                  <a:srgbClr val="00B0F0"/>
                </a:solidFill>
              </a:rPr>
              <a:t>, 2024 </a:t>
            </a:r>
            <a:r>
              <a:rPr lang="en-US" sz="3200" dirty="0">
                <a:solidFill>
                  <a:srgbClr val="00B0F0"/>
                </a:solidFill>
              </a:rPr>
              <a:t>: </a:t>
            </a:r>
          </a:p>
          <a:p>
            <a:pPr marL="0" indent="0">
              <a:lnSpc>
                <a:spcPct val="150000"/>
              </a:lnSpc>
              <a:buNone/>
            </a:pPr>
            <a:endParaRPr lang="en-US" sz="3200" dirty="0">
              <a:solidFill>
                <a:srgbClr val="00B0F0"/>
              </a:solidFill>
            </a:endParaRPr>
          </a:p>
          <a:p>
            <a:pPr marL="0" indent="0">
              <a:lnSpc>
                <a:spcPct val="150000"/>
              </a:lnSpc>
              <a:buNone/>
            </a:pPr>
            <a:r>
              <a:rPr lang="en-US" sz="3200" dirty="0"/>
              <a:t>Total: 296 pages </a:t>
            </a:r>
            <a:r>
              <a:rPr lang="en-US" sz="3200" dirty="0" err="1"/>
              <a:t>ajoutées</a:t>
            </a:r>
            <a:r>
              <a:rPr lang="en-US" sz="3200" dirty="0"/>
              <a:t> </a:t>
            </a:r>
          </a:p>
        </p:txBody>
      </p:sp>
      <p:sp>
        <p:nvSpPr>
          <p:cNvPr id="6" name="Espace réservé du numéro de diapositive 5">
            <a:extLst>
              <a:ext uri="{FF2B5EF4-FFF2-40B4-BE49-F238E27FC236}">
                <a16:creationId xmlns:a16="http://schemas.microsoft.com/office/drawing/2014/main" id="{4BF39840-599D-8C6A-3FB3-C55932005A13}"/>
              </a:ext>
            </a:extLst>
          </p:cNvPr>
          <p:cNvSpPr>
            <a:spLocks noGrp="1"/>
          </p:cNvSpPr>
          <p:nvPr>
            <p:ph type="sldNum" sz="quarter" idx="4"/>
          </p:nvPr>
        </p:nvSpPr>
        <p:spPr/>
        <p:txBody>
          <a:bodyPr/>
          <a:lstStyle/>
          <a:p>
            <a:fld id="{0EDF5173-184C-1B4B-8899-5CD0872459C6}" type="slidenum">
              <a:rPr lang="fr-FR" smtClean="0"/>
              <a:pPr/>
              <a:t>13</a:t>
            </a:fld>
            <a:endParaRPr lang="fr-FR"/>
          </a:p>
        </p:txBody>
      </p:sp>
      <p:sp>
        <p:nvSpPr>
          <p:cNvPr id="14" name="Espace réservé du texte 6">
            <a:extLst>
              <a:ext uri="{FF2B5EF4-FFF2-40B4-BE49-F238E27FC236}">
                <a16:creationId xmlns:a16="http://schemas.microsoft.com/office/drawing/2014/main" id="{E1951E98-B84C-FE32-E200-6E3C7B032F00}"/>
              </a:ext>
            </a:extLst>
          </p:cNvPr>
          <p:cNvSpPr>
            <a:spLocks noGrp="1"/>
          </p:cNvSpPr>
          <p:nvPr>
            <p:ph type="body" sz="quarter" idx="10"/>
          </p:nvPr>
        </p:nvSpPr>
        <p:spPr>
          <a:xfrm>
            <a:off x="650874" y="650875"/>
            <a:ext cx="8023225" cy="577081"/>
          </a:xfrm>
        </p:spPr>
        <p:txBody>
          <a:bodyPr>
            <a:noAutofit/>
          </a:bodyPr>
          <a:lstStyle/>
          <a:p>
            <a:r>
              <a:rPr lang="fr-FR" sz="3200" dirty="0"/>
              <a:t>2. Développements et mises à jour du CHM</a:t>
            </a:r>
          </a:p>
        </p:txBody>
      </p:sp>
      <p:pic>
        <p:nvPicPr>
          <p:cNvPr id="10" name="Image 9">
            <a:extLst>
              <a:ext uri="{FF2B5EF4-FFF2-40B4-BE49-F238E27FC236}">
                <a16:creationId xmlns:a16="http://schemas.microsoft.com/office/drawing/2014/main" id="{74363FFC-1B21-C55F-987E-54976287ECFD}"/>
              </a:ext>
            </a:extLst>
          </p:cNvPr>
          <p:cNvPicPr>
            <a:picLocks noChangeAspect="1"/>
          </p:cNvPicPr>
          <p:nvPr/>
        </p:nvPicPr>
        <p:blipFill>
          <a:blip r:embed="rId3"/>
          <a:stretch>
            <a:fillRect/>
          </a:stretch>
        </p:blipFill>
        <p:spPr>
          <a:xfrm>
            <a:off x="8674099" y="1907445"/>
            <a:ext cx="8713289" cy="6273800"/>
          </a:xfrm>
          <a:prstGeom prst="rect">
            <a:avLst/>
          </a:prstGeom>
        </p:spPr>
      </p:pic>
    </p:spTree>
    <p:extLst>
      <p:ext uri="{BB962C8B-B14F-4D97-AF65-F5344CB8AC3E}">
        <p14:creationId xmlns:p14="http://schemas.microsoft.com/office/powerpoint/2010/main" val="30360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C0FD1-1147-88DA-CC9E-523CEEF4915A}"/>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81B5CBA6-590F-05A0-7AAD-FFAE392116D7}"/>
              </a:ext>
            </a:extLst>
          </p:cNvPr>
          <p:cNvSpPr>
            <a:spLocks noGrp="1"/>
          </p:cNvSpPr>
          <p:nvPr>
            <p:ph type="sldNum" sz="quarter" idx="4"/>
          </p:nvPr>
        </p:nvSpPr>
        <p:spPr/>
        <p:txBody>
          <a:bodyPr/>
          <a:lstStyle/>
          <a:p>
            <a:fld id="{0EDF5173-184C-1B4B-8899-5CD0872459C6}" type="slidenum">
              <a:rPr lang="fr-FR" smtClean="0"/>
              <a:pPr/>
              <a:t>14</a:t>
            </a:fld>
            <a:endParaRPr lang="fr-FR"/>
          </a:p>
        </p:txBody>
      </p:sp>
      <p:sp>
        <p:nvSpPr>
          <p:cNvPr id="14" name="Espace réservé du texte 6">
            <a:extLst>
              <a:ext uri="{FF2B5EF4-FFF2-40B4-BE49-F238E27FC236}">
                <a16:creationId xmlns:a16="http://schemas.microsoft.com/office/drawing/2014/main" id="{A1980D9A-70A2-1B1F-71FC-69045A01BC91}"/>
              </a:ext>
            </a:extLst>
          </p:cNvPr>
          <p:cNvSpPr>
            <a:spLocks noGrp="1"/>
          </p:cNvSpPr>
          <p:nvPr>
            <p:ph type="body" sz="quarter" idx="10"/>
          </p:nvPr>
        </p:nvSpPr>
        <p:spPr>
          <a:xfrm>
            <a:off x="650874" y="650875"/>
            <a:ext cx="8023225" cy="577081"/>
          </a:xfrm>
        </p:spPr>
        <p:txBody>
          <a:bodyPr>
            <a:noAutofit/>
          </a:bodyPr>
          <a:lstStyle/>
          <a:p>
            <a:r>
              <a:rPr lang="fr-FR" sz="3200" dirty="0"/>
              <a:t>2. Développements et mises à jour du CHM</a:t>
            </a:r>
          </a:p>
        </p:txBody>
      </p:sp>
      <p:sp>
        <p:nvSpPr>
          <p:cNvPr id="3" name="ZoneTexte 2">
            <a:extLst>
              <a:ext uri="{FF2B5EF4-FFF2-40B4-BE49-F238E27FC236}">
                <a16:creationId xmlns:a16="http://schemas.microsoft.com/office/drawing/2014/main" id="{E89EF3C3-6C1C-7237-B16D-6AEBEF5CB510}"/>
              </a:ext>
            </a:extLst>
          </p:cNvPr>
          <p:cNvSpPr txBox="1"/>
          <p:nvPr/>
        </p:nvSpPr>
        <p:spPr>
          <a:xfrm>
            <a:off x="450850" y="1845439"/>
            <a:ext cx="7893050" cy="6302495"/>
          </a:xfrm>
          <a:prstGeom prst="rect">
            <a:avLst/>
          </a:prstGeom>
          <a:noFill/>
        </p:spPr>
        <p:txBody>
          <a:bodyPr wrap="square">
            <a:spAutoFit/>
          </a:bodyPr>
          <a:lstStyle/>
          <a:p>
            <a:pPr algn="just"/>
            <a:r>
              <a:rPr lang="fr-FR" sz="2400" b="1" dirty="0">
                <a:solidFill>
                  <a:srgbClr val="0070C0"/>
                </a:solidFill>
                <a:latin typeface="Arial" panose="020B0604020202020204" pitchFamily="34" charset="0"/>
                <a:cs typeface="Arial" panose="020B0604020202020204" pitchFamily="34" charset="0"/>
              </a:rPr>
              <a:t>Types de documents postés</a:t>
            </a:r>
          </a:p>
          <a:p>
            <a:pPr algn="just"/>
            <a:endParaRPr lang="fr-FR" sz="2400" dirty="0">
              <a:solidFill>
                <a:srgbClr val="002060"/>
              </a:solidFill>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fr-FR" sz="2400" dirty="0">
                <a:solidFill>
                  <a:srgbClr val="002060"/>
                </a:solidFill>
                <a:latin typeface="Arial" panose="020B0604020202020204" pitchFamily="34" charset="0"/>
                <a:cs typeface="Arial" panose="020B0604020202020204" pitchFamily="34" charset="0"/>
              </a:rPr>
              <a:t>Documents d’études;</a:t>
            </a:r>
          </a:p>
          <a:p>
            <a:pPr>
              <a:lnSpc>
                <a:spcPct val="150000"/>
              </a:lnSpc>
              <a:buFont typeface="Wingdings" panose="05000000000000000000" pitchFamily="2" charset="2"/>
              <a:buChar char="§"/>
            </a:pPr>
            <a:r>
              <a:rPr lang="fr-FR" sz="2400" dirty="0">
                <a:solidFill>
                  <a:srgbClr val="002060"/>
                </a:solidFill>
                <a:latin typeface="Arial" panose="020B0604020202020204" pitchFamily="34" charset="0"/>
                <a:cs typeface="Arial" panose="020B0604020202020204" pitchFamily="34" charset="0"/>
              </a:rPr>
              <a:t> Publications scientifiques ;</a:t>
            </a:r>
          </a:p>
          <a:p>
            <a:pPr>
              <a:lnSpc>
                <a:spcPct val="150000"/>
              </a:lnSpc>
              <a:buFont typeface="Wingdings" panose="05000000000000000000" pitchFamily="2" charset="2"/>
              <a:buChar char="§"/>
            </a:pPr>
            <a:r>
              <a:rPr lang="fr-FR" sz="2400" dirty="0">
                <a:solidFill>
                  <a:srgbClr val="002060"/>
                </a:solidFill>
                <a:latin typeface="Arial" panose="020B0604020202020204" pitchFamily="34" charset="0"/>
                <a:cs typeface="Arial" panose="020B0604020202020204" pitchFamily="34" charset="0"/>
              </a:rPr>
              <a:t> Rapports d’activités ;</a:t>
            </a:r>
            <a:endParaRPr lang="fr-FR" sz="2400" b="1" dirty="0">
              <a:solidFill>
                <a:srgbClr val="002060"/>
              </a:solidFill>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fr-FR" sz="2400" dirty="0">
                <a:solidFill>
                  <a:srgbClr val="002060"/>
                </a:solidFill>
                <a:latin typeface="Arial" panose="020B0604020202020204" pitchFamily="34" charset="0"/>
                <a:cs typeface="Arial" panose="020B0604020202020204" pitchFamily="34" charset="0"/>
              </a:rPr>
              <a:t> Rapports issus des ateliers</a:t>
            </a:r>
          </a:p>
          <a:p>
            <a:pPr>
              <a:lnSpc>
                <a:spcPct val="150000"/>
              </a:lnSpc>
              <a:buFont typeface="Wingdings" panose="05000000000000000000" pitchFamily="2" charset="2"/>
              <a:buChar char="§"/>
            </a:pPr>
            <a:r>
              <a:rPr lang="fr-FR" sz="2400" dirty="0">
                <a:solidFill>
                  <a:srgbClr val="002060"/>
                </a:solidFill>
                <a:latin typeface="Arial" panose="020B0604020202020204" pitchFamily="34" charset="0"/>
                <a:cs typeface="Arial" panose="020B0604020202020204" pitchFamily="34" charset="0"/>
              </a:rPr>
              <a:t> Textes légaux en rapport avec la </a:t>
            </a:r>
            <a:br>
              <a:rPr lang="fr-FR" sz="2400" dirty="0">
                <a:solidFill>
                  <a:srgbClr val="002060"/>
                </a:solidFill>
                <a:latin typeface="Arial" panose="020B0604020202020204" pitchFamily="34" charset="0"/>
                <a:cs typeface="Arial" panose="020B0604020202020204" pitchFamily="34" charset="0"/>
              </a:rPr>
            </a:br>
            <a:r>
              <a:rPr lang="fr-FR" sz="2400" dirty="0">
                <a:solidFill>
                  <a:srgbClr val="002060"/>
                </a:solidFill>
                <a:latin typeface="Arial" panose="020B0604020202020204" pitchFamily="34" charset="0"/>
                <a:cs typeface="Arial" panose="020B0604020202020204" pitchFamily="34" charset="0"/>
              </a:rPr>
              <a:t>   biodiversité;</a:t>
            </a:r>
          </a:p>
          <a:p>
            <a:pPr>
              <a:lnSpc>
                <a:spcPct val="150000"/>
              </a:lnSpc>
              <a:buFont typeface="Wingdings" panose="05000000000000000000" pitchFamily="2" charset="2"/>
              <a:buChar char="§"/>
            </a:pPr>
            <a:r>
              <a:rPr lang="fr-FR" sz="2400" dirty="0">
                <a:solidFill>
                  <a:srgbClr val="002060"/>
                </a:solidFill>
                <a:latin typeface="Arial" panose="020B0604020202020204" pitchFamily="34" charset="0"/>
                <a:cs typeface="Arial" panose="020B0604020202020204" pitchFamily="34" charset="0"/>
              </a:rPr>
              <a:t> Conventions sur la biodiversité</a:t>
            </a:r>
          </a:p>
          <a:p>
            <a:pPr>
              <a:lnSpc>
                <a:spcPct val="150000"/>
              </a:lnSpc>
              <a:buFont typeface="Wingdings" panose="05000000000000000000" pitchFamily="2" charset="2"/>
              <a:buChar char="§"/>
            </a:pPr>
            <a:r>
              <a:rPr lang="fr-FR" sz="2400" dirty="0">
                <a:solidFill>
                  <a:srgbClr val="002060"/>
                </a:solidFill>
                <a:latin typeface="Arial" panose="020B0604020202020204" pitchFamily="34" charset="0"/>
                <a:cs typeface="Arial" panose="020B0604020202020204" pitchFamily="34" charset="0"/>
              </a:rPr>
              <a:t> Stratégies et plans d'action nationaux en </a:t>
            </a:r>
            <a:br>
              <a:rPr lang="fr-FR" sz="2400" dirty="0">
                <a:solidFill>
                  <a:srgbClr val="002060"/>
                </a:solidFill>
                <a:latin typeface="Arial" panose="020B0604020202020204" pitchFamily="34" charset="0"/>
                <a:cs typeface="Arial" panose="020B0604020202020204" pitchFamily="34" charset="0"/>
              </a:rPr>
            </a:br>
            <a:r>
              <a:rPr lang="fr-FR" sz="2400" dirty="0">
                <a:solidFill>
                  <a:srgbClr val="002060"/>
                </a:solidFill>
                <a:latin typeface="Arial" panose="020B0604020202020204" pitchFamily="34" charset="0"/>
                <a:cs typeface="Arial" panose="020B0604020202020204" pitchFamily="34" charset="0"/>
              </a:rPr>
              <a:t>   matière de biodiversité</a:t>
            </a:r>
          </a:p>
          <a:p>
            <a:pPr>
              <a:lnSpc>
                <a:spcPct val="150000"/>
              </a:lnSpc>
              <a:buFont typeface="Wingdings" panose="05000000000000000000" pitchFamily="2" charset="2"/>
              <a:buChar char="§"/>
            </a:pPr>
            <a:r>
              <a:rPr lang="fr-FR" sz="2400" dirty="0">
                <a:solidFill>
                  <a:srgbClr val="002060"/>
                </a:solidFill>
                <a:latin typeface="Arial" panose="020B0604020202020204" pitchFamily="34" charset="0"/>
                <a:cs typeface="Arial" panose="020B0604020202020204" pitchFamily="34" charset="0"/>
              </a:rPr>
              <a:t> Les </a:t>
            </a:r>
            <a:r>
              <a:rPr lang="fr-FR" sz="2400" dirty="0" err="1">
                <a:solidFill>
                  <a:srgbClr val="002060"/>
                </a:solidFill>
                <a:latin typeface="Arial" panose="020B0604020202020204" pitchFamily="34" charset="0"/>
                <a:cs typeface="Arial" panose="020B0604020202020204" pitchFamily="34" charset="0"/>
              </a:rPr>
              <a:t>policy</a:t>
            </a:r>
            <a:r>
              <a:rPr lang="fr-FR" sz="2400" dirty="0">
                <a:solidFill>
                  <a:srgbClr val="002060"/>
                </a:solidFill>
                <a:latin typeface="Arial" panose="020B0604020202020204" pitchFamily="34" charset="0"/>
                <a:cs typeface="Arial" panose="020B0604020202020204" pitchFamily="34" charset="0"/>
              </a:rPr>
              <a:t> Brief, </a:t>
            </a:r>
            <a:r>
              <a:rPr lang="fr-FR" sz="2400" dirty="0" err="1">
                <a:solidFill>
                  <a:srgbClr val="002060"/>
                </a:solidFill>
                <a:latin typeface="Arial" panose="020B0604020202020204" pitchFamily="34" charset="0"/>
                <a:cs typeface="Arial" panose="020B0604020202020204" pitchFamily="34" charset="0"/>
              </a:rPr>
              <a:t>etc</a:t>
            </a:r>
            <a:r>
              <a:rPr lang="fr-FR" sz="2400" dirty="0">
                <a:solidFill>
                  <a:srgbClr val="002060"/>
                </a:solidFill>
                <a:latin typeface="Arial" panose="020B0604020202020204" pitchFamily="34" charset="0"/>
                <a:cs typeface="Arial" panose="020B0604020202020204" pitchFamily="34" charset="0"/>
              </a:rPr>
              <a:t>,</a:t>
            </a:r>
            <a:endParaRPr lang="fr-FR" sz="1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012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E0A30-057C-3315-5593-EAC93F474F56}"/>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EEEBC66-F820-10E0-4D74-B7A5A5966E1F}"/>
              </a:ext>
            </a:extLst>
          </p:cNvPr>
          <p:cNvSpPr>
            <a:spLocks noGrp="1"/>
          </p:cNvSpPr>
          <p:nvPr>
            <p:ph type="body" sz="quarter" idx="11"/>
          </p:nvPr>
        </p:nvSpPr>
        <p:spPr>
          <a:xfrm>
            <a:off x="650874" y="1570768"/>
            <a:ext cx="7934723" cy="6871112"/>
          </a:xfrm>
        </p:spPr>
        <p:txBody>
          <a:bodyPr/>
          <a:lstStyle/>
          <a:p>
            <a:pPr marL="0" indent="0">
              <a:buNone/>
            </a:pPr>
            <a:endParaRPr lang="fr-FR" sz="2400" dirty="0"/>
          </a:p>
          <a:p>
            <a:pPr marL="342900" indent="-342900">
              <a:lnSpc>
                <a:spcPct val="100000"/>
              </a:lnSpc>
              <a:buFont typeface="Wingdings" panose="05000000000000000000" pitchFamily="2" charset="2"/>
              <a:buChar char="Ø"/>
            </a:pPr>
            <a:r>
              <a:rPr lang="en-US" sz="3200" b="1" dirty="0">
                <a:solidFill>
                  <a:srgbClr val="00B0F0"/>
                </a:solidFill>
              </a:rPr>
              <a:t>Participation des </a:t>
            </a:r>
            <a:r>
              <a:rPr lang="en-US" sz="3200" b="1" dirty="0" err="1">
                <a:solidFill>
                  <a:srgbClr val="00B0F0"/>
                </a:solidFill>
              </a:rPr>
              <a:t>acteurs</a:t>
            </a:r>
            <a:r>
              <a:rPr lang="en-US" sz="3200" b="1" dirty="0">
                <a:solidFill>
                  <a:srgbClr val="00B0F0"/>
                </a:solidFill>
              </a:rPr>
              <a:t> dans la mise à jour du CHM Burundi</a:t>
            </a:r>
          </a:p>
          <a:p>
            <a:pPr marL="342900" indent="-342900">
              <a:lnSpc>
                <a:spcPct val="100000"/>
              </a:lnSpc>
              <a:buFont typeface="Wingdings" panose="05000000000000000000" pitchFamily="2" charset="2"/>
              <a:buChar char="Ø"/>
            </a:pPr>
            <a:endParaRPr lang="en-US" sz="3200" b="1" dirty="0">
              <a:solidFill>
                <a:srgbClr val="00B0F0"/>
              </a:solidFill>
            </a:endParaRPr>
          </a:p>
          <a:p>
            <a:pPr marL="0" indent="0">
              <a:lnSpc>
                <a:spcPct val="100000"/>
              </a:lnSpc>
              <a:buNone/>
            </a:pPr>
            <a:r>
              <a:rPr lang="en-US" sz="3200" b="1" dirty="0"/>
              <a:t>Equipe des </a:t>
            </a:r>
            <a:r>
              <a:rPr lang="fr-FR" sz="3200" b="1" dirty="0"/>
              <a:t>des points focaux interinstitutionnels</a:t>
            </a:r>
          </a:p>
          <a:p>
            <a:pPr marL="0" indent="0">
              <a:lnSpc>
                <a:spcPct val="100000"/>
              </a:lnSpc>
              <a:buNone/>
            </a:pPr>
            <a:endParaRPr lang="fr-FR" sz="3200" dirty="0"/>
          </a:p>
          <a:p>
            <a:pPr marL="285750" indent="-285750" algn="just">
              <a:lnSpc>
                <a:spcPct val="100000"/>
              </a:lnSpc>
              <a:buFont typeface="Wingdings" panose="05000000000000000000" pitchFamily="2" charset="2"/>
              <a:buChar char="ü"/>
            </a:pPr>
            <a:r>
              <a:rPr lang="fr-FR" sz="3200" dirty="0"/>
              <a:t>Réunions trimestrielles des points focaux interinstitutionnels</a:t>
            </a:r>
          </a:p>
          <a:p>
            <a:pPr marL="0" indent="0" algn="just">
              <a:lnSpc>
                <a:spcPct val="100000"/>
              </a:lnSpc>
              <a:buNone/>
            </a:pPr>
            <a:endParaRPr lang="fr-FR" sz="3200" dirty="0"/>
          </a:p>
          <a:p>
            <a:pPr marL="285750" indent="-285750" algn="just">
              <a:lnSpc>
                <a:spcPct val="100000"/>
              </a:lnSpc>
              <a:buFont typeface="Wingdings" panose="05000000000000000000" pitchFamily="2" charset="2"/>
              <a:buChar char="ü"/>
            </a:pPr>
            <a:r>
              <a:rPr lang="fr-FR" sz="3200" dirty="0"/>
              <a:t>Postage de nouvelles infos sur le site </a:t>
            </a:r>
            <a:r>
              <a:rPr lang="fr-FR" sz="3200" dirty="0" err="1"/>
              <a:t>Bioland</a:t>
            </a:r>
            <a:endParaRPr lang="fr-FR" sz="3200" dirty="0"/>
          </a:p>
          <a:p>
            <a:pPr marL="0" indent="0">
              <a:lnSpc>
                <a:spcPct val="100000"/>
              </a:lnSpc>
              <a:buNone/>
            </a:pPr>
            <a:endParaRPr lang="en-US" sz="3200" dirty="0"/>
          </a:p>
          <a:p>
            <a:pPr marL="0" indent="0">
              <a:buNone/>
            </a:pPr>
            <a:endParaRPr lang="en-US" sz="2400" dirty="0"/>
          </a:p>
        </p:txBody>
      </p:sp>
      <p:sp>
        <p:nvSpPr>
          <p:cNvPr id="6" name="Espace réservé du numéro de diapositive 5">
            <a:extLst>
              <a:ext uri="{FF2B5EF4-FFF2-40B4-BE49-F238E27FC236}">
                <a16:creationId xmlns:a16="http://schemas.microsoft.com/office/drawing/2014/main" id="{5DBF753B-C841-A187-7C18-44A628E68367}"/>
              </a:ext>
            </a:extLst>
          </p:cNvPr>
          <p:cNvSpPr>
            <a:spLocks noGrp="1"/>
          </p:cNvSpPr>
          <p:nvPr>
            <p:ph type="sldNum" sz="quarter" idx="4"/>
          </p:nvPr>
        </p:nvSpPr>
        <p:spPr/>
        <p:txBody>
          <a:bodyPr/>
          <a:lstStyle/>
          <a:p>
            <a:fld id="{0EDF5173-184C-1B4B-8899-5CD0872459C6}" type="slidenum">
              <a:rPr lang="fr-FR" smtClean="0"/>
              <a:pPr/>
              <a:t>15</a:t>
            </a:fld>
            <a:endParaRPr lang="fr-FR"/>
          </a:p>
        </p:txBody>
      </p:sp>
      <p:sp>
        <p:nvSpPr>
          <p:cNvPr id="14" name="Espace réservé du texte 6">
            <a:extLst>
              <a:ext uri="{FF2B5EF4-FFF2-40B4-BE49-F238E27FC236}">
                <a16:creationId xmlns:a16="http://schemas.microsoft.com/office/drawing/2014/main" id="{5F07EC93-AE52-E3E9-7C14-578AD71CB793}"/>
              </a:ext>
            </a:extLst>
          </p:cNvPr>
          <p:cNvSpPr>
            <a:spLocks noGrp="1"/>
          </p:cNvSpPr>
          <p:nvPr>
            <p:ph type="body" sz="quarter" idx="10"/>
          </p:nvPr>
        </p:nvSpPr>
        <p:spPr>
          <a:xfrm>
            <a:off x="650874" y="650875"/>
            <a:ext cx="8023225" cy="577081"/>
          </a:xfrm>
        </p:spPr>
        <p:txBody>
          <a:bodyPr>
            <a:noAutofit/>
          </a:bodyPr>
          <a:lstStyle/>
          <a:p>
            <a:r>
              <a:rPr lang="fr-FR" sz="3200" dirty="0"/>
              <a:t>2. Développements et mises à jour du CHM</a:t>
            </a:r>
          </a:p>
        </p:txBody>
      </p:sp>
      <p:pic>
        <p:nvPicPr>
          <p:cNvPr id="12" name="Image 11">
            <a:extLst>
              <a:ext uri="{FF2B5EF4-FFF2-40B4-BE49-F238E27FC236}">
                <a16:creationId xmlns:a16="http://schemas.microsoft.com/office/drawing/2014/main" id="{45D6CCD7-D082-5C1B-AD19-18B93EA54CC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2604" y="2917290"/>
            <a:ext cx="8508206" cy="5672138"/>
          </a:xfrm>
          <a:prstGeom prst="rect">
            <a:avLst/>
          </a:prstGeom>
          <a:noFill/>
          <a:ln>
            <a:noFill/>
          </a:ln>
        </p:spPr>
      </p:pic>
      <p:pic>
        <p:nvPicPr>
          <p:cNvPr id="15" name="Image 14">
            <a:extLst>
              <a:ext uri="{FF2B5EF4-FFF2-40B4-BE49-F238E27FC236}">
                <a16:creationId xmlns:a16="http://schemas.microsoft.com/office/drawing/2014/main" id="{F9BB3754-FAFE-F313-2FBA-75FF018A108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98860" y="72168"/>
            <a:ext cx="4171950" cy="2781300"/>
          </a:xfrm>
          <a:prstGeom prst="rect">
            <a:avLst/>
          </a:prstGeom>
          <a:noFill/>
          <a:ln>
            <a:noFill/>
          </a:ln>
        </p:spPr>
      </p:pic>
      <p:pic>
        <p:nvPicPr>
          <p:cNvPr id="16" name="Image 15">
            <a:extLst>
              <a:ext uri="{FF2B5EF4-FFF2-40B4-BE49-F238E27FC236}">
                <a16:creationId xmlns:a16="http://schemas.microsoft.com/office/drawing/2014/main" id="{A169C127-4984-7409-FFC9-ABD21966D52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2604" y="68458"/>
            <a:ext cx="4171950" cy="2781300"/>
          </a:xfrm>
          <a:prstGeom prst="rect">
            <a:avLst/>
          </a:prstGeom>
          <a:noFill/>
          <a:ln>
            <a:noFill/>
          </a:ln>
        </p:spPr>
      </p:pic>
    </p:spTree>
    <p:extLst>
      <p:ext uri="{BB962C8B-B14F-4D97-AF65-F5344CB8AC3E}">
        <p14:creationId xmlns:p14="http://schemas.microsoft.com/office/powerpoint/2010/main" val="3354945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75317-3E29-E43F-74BB-E62C13A9F87E}"/>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6A7815B-E715-D8F9-FFA4-DB49089E1C23}"/>
              </a:ext>
            </a:extLst>
          </p:cNvPr>
          <p:cNvSpPr>
            <a:spLocks noGrp="1"/>
          </p:cNvSpPr>
          <p:nvPr>
            <p:ph type="body" sz="quarter" idx="11"/>
          </p:nvPr>
        </p:nvSpPr>
        <p:spPr>
          <a:xfrm>
            <a:off x="650874" y="1570768"/>
            <a:ext cx="7372349" cy="984885"/>
          </a:xfrm>
        </p:spPr>
        <p:txBody>
          <a:bodyPr/>
          <a:lstStyle/>
          <a:p>
            <a:pPr marL="342900" indent="-342900">
              <a:lnSpc>
                <a:spcPct val="100000"/>
              </a:lnSpc>
              <a:buFont typeface="Wingdings" panose="05000000000000000000" pitchFamily="2" charset="2"/>
              <a:buChar char="Ø"/>
            </a:pPr>
            <a:r>
              <a:rPr lang="en-US" sz="3200" b="1" dirty="0">
                <a:solidFill>
                  <a:srgbClr val="00B0F0"/>
                </a:solidFill>
              </a:rPr>
              <a:t>Utilisation du CHM pour le 7ième rapport national</a:t>
            </a:r>
            <a:endParaRPr lang="en-BE" sz="3200" b="1" dirty="0">
              <a:solidFill>
                <a:srgbClr val="00B0F0"/>
              </a:solidFill>
            </a:endParaRPr>
          </a:p>
        </p:txBody>
      </p:sp>
      <p:sp>
        <p:nvSpPr>
          <p:cNvPr id="6" name="Espace réservé du numéro de diapositive 5">
            <a:extLst>
              <a:ext uri="{FF2B5EF4-FFF2-40B4-BE49-F238E27FC236}">
                <a16:creationId xmlns:a16="http://schemas.microsoft.com/office/drawing/2014/main" id="{9A99F8A6-4E3C-7685-C87A-6C53DDE1AADC}"/>
              </a:ext>
            </a:extLst>
          </p:cNvPr>
          <p:cNvSpPr>
            <a:spLocks noGrp="1"/>
          </p:cNvSpPr>
          <p:nvPr>
            <p:ph type="sldNum" sz="quarter" idx="4"/>
          </p:nvPr>
        </p:nvSpPr>
        <p:spPr/>
        <p:txBody>
          <a:bodyPr/>
          <a:lstStyle/>
          <a:p>
            <a:fld id="{0EDF5173-184C-1B4B-8899-5CD0872459C6}" type="slidenum">
              <a:rPr lang="fr-FR" smtClean="0"/>
              <a:pPr/>
              <a:t>16</a:t>
            </a:fld>
            <a:endParaRPr lang="fr-FR"/>
          </a:p>
        </p:txBody>
      </p:sp>
      <p:sp>
        <p:nvSpPr>
          <p:cNvPr id="14" name="Espace réservé du texte 6">
            <a:extLst>
              <a:ext uri="{FF2B5EF4-FFF2-40B4-BE49-F238E27FC236}">
                <a16:creationId xmlns:a16="http://schemas.microsoft.com/office/drawing/2014/main" id="{58EF9A63-75A7-FE79-B415-4A575A98CA40}"/>
              </a:ext>
            </a:extLst>
          </p:cNvPr>
          <p:cNvSpPr>
            <a:spLocks noGrp="1"/>
          </p:cNvSpPr>
          <p:nvPr>
            <p:ph type="body" sz="quarter" idx="10"/>
          </p:nvPr>
        </p:nvSpPr>
        <p:spPr>
          <a:xfrm>
            <a:off x="650874" y="650875"/>
            <a:ext cx="8023225" cy="577081"/>
          </a:xfrm>
        </p:spPr>
        <p:txBody>
          <a:bodyPr>
            <a:noAutofit/>
          </a:bodyPr>
          <a:lstStyle/>
          <a:p>
            <a:r>
              <a:rPr lang="fr-FR" sz="3200" dirty="0"/>
              <a:t>2. Développements et mises à jour du CHM</a:t>
            </a:r>
          </a:p>
        </p:txBody>
      </p:sp>
      <p:sp>
        <p:nvSpPr>
          <p:cNvPr id="4" name="ZoneTexte 3">
            <a:extLst>
              <a:ext uri="{FF2B5EF4-FFF2-40B4-BE49-F238E27FC236}">
                <a16:creationId xmlns:a16="http://schemas.microsoft.com/office/drawing/2014/main" id="{59982F49-688E-2DD4-2A86-E710CC76F8B0}"/>
              </a:ext>
            </a:extLst>
          </p:cNvPr>
          <p:cNvSpPr txBox="1"/>
          <p:nvPr/>
        </p:nvSpPr>
        <p:spPr>
          <a:xfrm>
            <a:off x="465136" y="2738735"/>
            <a:ext cx="8023225" cy="6647974"/>
          </a:xfrm>
          <a:prstGeom prst="rect">
            <a:avLst/>
          </a:prstGeom>
          <a:noFill/>
        </p:spPr>
        <p:txBody>
          <a:bodyPr wrap="square">
            <a:spAutoFit/>
          </a:bodyPr>
          <a:lstStyle/>
          <a:p>
            <a:pPr marL="285750" indent="-285750">
              <a:buFont typeface="Wingdings" panose="05000000000000000000" pitchFamily="2" charset="2"/>
              <a:buChar char="ü"/>
            </a:pPr>
            <a:r>
              <a:rPr lang="fr-FR" sz="2400" dirty="0"/>
              <a:t>le CHM Burundi est à la fois outil technique, plateforme de collaboration et moyen de communication officiel dans le processus d’élaboration du 7e rapport national.</a:t>
            </a:r>
          </a:p>
          <a:p>
            <a:pPr marL="285750" indent="-285750">
              <a:buFont typeface="Wingdings" panose="05000000000000000000" pitchFamily="2" charset="2"/>
              <a:buChar char="ü"/>
            </a:pPr>
            <a:endParaRPr lang="fr-FR" sz="2400" dirty="0"/>
          </a:p>
          <a:p>
            <a:pPr marL="285750" indent="-285750">
              <a:buFont typeface="Wingdings" panose="05000000000000000000" pitchFamily="2" charset="2"/>
              <a:buChar char="ü"/>
            </a:pPr>
            <a:r>
              <a:rPr lang="fr-FR" sz="2400" dirty="0"/>
              <a:t>Collecte et centralisation des données : Le CHM sert de plateforme nationale pour regrouper les informations sur la biodiversité fournies par les institutions partenaires (OBPE, instituts de recherche, ONG, universités, etc.).</a:t>
            </a:r>
          </a:p>
          <a:p>
            <a:endParaRPr lang="fr-FR" sz="2400" dirty="0"/>
          </a:p>
          <a:p>
            <a:pPr marL="285750" indent="-285750">
              <a:buFont typeface="Wingdings" panose="05000000000000000000" pitchFamily="2" charset="2"/>
              <a:buChar char="ü"/>
            </a:pPr>
            <a:r>
              <a:rPr lang="fr-FR" sz="2400" dirty="0"/>
              <a:t>Le CHM permet l’accès aux documents de référence, guides et rapports utilisés dans le processus de préparation du 7</a:t>
            </a:r>
            <a:r>
              <a:rPr lang="fr-FR" sz="2400" baseline="30000" dirty="0"/>
              <a:t>ème</a:t>
            </a:r>
            <a:r>
              <a:rPr lang="fr-FR" sz="2400" dirty="0"/>
              <a:t> rapport, améliorant ainsi la contribution des acteurs multisectoriels.</a:t>
            </a:r>
          </a:p>
          <a:p>
            <a:endParaRPr lang="fr-FR" sz="2400" dirty="0"/>
          </a:p>
          <a:p>
            <a:pPr marL="285750" indent="-285750">
              <a:buFont typeface="Wingdings" panose="05000000000000000000" pitchFamily="2" charset="2"/>
              <a:buChar char="ü"/>
            </a:pPr>
            <a:r>
              <a:rPr lang="fr-FR" sz="2400" dirty="0"/>
              <a:t>Il héberge les rapports d’évaluation de la Stratégie et Plan d’Action Nationaux sur la Biodiversité (SPANB), éléments essentiels pour renseigner les progrès dans le 7e rapport.</a:t>
            </a:r>
          </a:p>
          <a:p>
            <a:pPr marL="285750" indent="-285750">
              <a:buFont typeface="Wingdings" panose="05000000000000000000" pitchFamily="2" charset="2"/>
              <a:buChar char="ü"/>
            </a:pPr>
            <a:endParaRPr lang="fr-FR" dirty="0"/>
          </a:p>
        </p:txBody>
      </p:sp>
      <p:sp>
        <p:nvSpPr>
          <p:cNvPr id="7" name="ZoneTexte 6">
            <a:extLst>
              <a:ext uri="{FF2B5EF4-FFF2-40B4-BE49-F238E27FC236}">
                <a16:creationId xmlns:a16="http://schemas.microsoft.com/office/drawing/2014/main" id="{30975D73-216C-3709-01D1-747A7B903CF6}"/>
              </a:ext>
            </a:extLst>
          </p:cNvPr>
          <p:cNvSpPr txBox="1"/>
          <p:nvPr/>
        </p:nvSpPr>
        <p:spPr>
          <a:xfrm>
            <a:off x="8716964" y="2523292"/>
            <a:ext cx="8166100" cy="3539430"/>
          </a:xfrm>
          <a:prstGeom prst="rect">
            <a:avLst/>
          </a:prstGeom>
          <a:noFill/>
        </p:spPr>
        <p:txBody>
          <a:bodyPr wrap="square">
            <a:spAutoFit/>
          </a:bodyPr>
          <a:lstStyle/>
          <a:p>
            <a:r>
              <a:rPr lang="en-US" sz="3200" kern="0" dirty="0">
                <a:effectLst/>
                <a:latin typeface="Arial" panose="020B0604020202020204" pitchFamily="34" charset="0"/>
                <a:ea typeface="SimSun" panose="02010600030101010101" pitchFamily="2" charset="-122"/>
                <a:cs typeface="Arial" panose="020B0604020202020204" pitchFamily="34" charset="0"/>
              </a:rPr>
              <a:t>Le CHM </a:t>
            </a:r>
            <a:r>
              <a:rPr lang="en-US" sz="3200" kern="0" dirty="0" err="1">
                <a:effectLst/>
                <a:latin typeface="Arial" panose="020B0604020202020204" pitchFamily="34" charset="0"/>
                <a:ea typeface="SimSun" panose="02010600030101010101" pitchFamily="2" charset="-122"/>
                <a:cs typeface="Arial" panose="020B0604020202020204" pitchFamily="34" charset="0"/>
              </a:rPr>
              <a:t>sert</a:t>
            </a:r>
            <a:r>
              <a:rPr lang="en-US" sz="3200" kern="0" dirty="0">
                <a:effectLst/>
                <a:latin typeface="Arial" panose="020B0604020202020204" pitchFamily="34" charset="0"/>
                <a:ea typeface="SimSun" panose="02010600030101010101" pitchFamily="2" charset="-122"/>
                <a:cs typeface="Arial" panose="020B0604020202020204" pitchFamily="34" charset="0"/>
              </a:rPr>
              <a:t> de reference des </a:t>
            </a:r>
            <a:r>
              <a:rPr lang="en-US" sz="3200" kern="0" dirty="0" err="1">
                <a:effectLst/>
                <a:latin typeface="Arial" panose="020B0604020202020204" pitchFamily="34" charset="0"/>
                <a:ea typeface="SimSun" panose="02010600030101010101" pitchFamily="2" charset="-122"/>
                <a:cs typeface="Arial" panose="020B0604020202020204" pitchFamily="34" charset="0"/>
              </a:rPr>
              <a:t>progrès</a:t>
            </a:r>
            <a:r>
              <a:rPr lang="en-US" sz="3200" kern="0" dirty="0">
                <a:effectLst/>
                <a:latin typeface="Arial" panose="020B0604020202020204" pitchFamily="34" charset="0"/>
                <a:ea typeface="SimSun" panose="02010600030101010101" pitchFamily="2" charset="-122"/>
                <a:cs typeface="Arial" panose="020B0604020202020204" pitchFamily="34" charset="0"/>
              </a:rPr>
              <a:t> </a:t>
            </a:r>
            <a:r>
              <a:rPr lang="en-US" sz="3200" kern="0" dirty="0" err="1">
                <a:effectLst/>
                <a:latin typeface="Arial" panose="020B0604020202020204" pitchFamily="34" charset="0"/>
                <a:ea typeface="SimSun" panose="02010600030101010101" pitchFamily="2" charset="-122"/>
                <a:cs typeface="Arial" panose="020B0604020202020204" pitchFamily="34" charset="0"/>
              </a:rPr>
              <a:t>réalisés</a:t>
            </a:r>
            <a:r>
              <a:rPr lang="en-US" sz="3200" kern="0" dirty="0">
                <a:effectLst/>
                <a:latin typeface="Arial" panose="020B0604020202020204" pitchFamily="34" charset="0"/>
                <a:ea typeface="SimSun" panose="02010600030101010101" pitchFamily="2" charset="-122"/>
                <a:cs typeface="Arial" panose="020B0604020202020204" pitchFamily="34" charset="0"/>
              </a:rPr>
              <a:t> dans </a:t>
            </a:r>
            <a:r>
              <a:rPr lang="en-US" sz="3200" kern="0" dirty="0" err="1">
                <a:effectLst/>
                <a:latin typeface="Arial" panose="020B0604020202020204" pitchFamily="34" charset="0"/>
                <a:ea typeface="SimSun" panose="02010600030101010101" pitchFamily="2" charset="-122"/>
                <a:cs typeface="Arial" panose="020B0604020202020204" pitchFamily="34" charset="0"/>
              </a:rPr>
              <a:t>l’atteinte</a:t>
            </a:r>
            <a:r>
              <a:rPr lang="en-US" sz="3200" kern="0" dirty="0">
                <a:effectLst/>
                <a:latin typeface="Arial" panose="020B0604020202020204" pitchFamily="34" charset="0"/>
                <a:ea typeface="SimSun" panose="02010600030101010101" pitchFamily="2" charset="-122"/>
                <a:cs typeface="Arial" panose="020B0604020202020204" pitchFamily="34" charset="0"/>
              </a:rPr>
              <a:t> des </a:t>
            </a:r>
            <a:r>
              <a:rPr lang="en-US" sz="3200" kern="0" dirty="0" err="1">
                <a:effectLst/>
                <a:latin typeface="Arial" panose="020B0604020202020204" pitchFamily="34" charset="0"/>
                <a:ea typeface="SimSun" panose="02010600030101010101" pitchFamily="2" charset="-122"/>
                <a:cs typeface="Arial" panose="020B0604020202020204" pitchFamily="34" charset="0"/>
              </a:rPr>
              <a:t>cibles</a:t>
            </a:r>
            <a:r>
              <a:rPr lang="en-US" sz="3200" kern="0" dirty="0">
                <a:latin typeface="Arial" panose="020B0604020202020204" pitchFamily="34" charset="0"/>
                <a:ea typeface="SimSun" panose="02010600030101010101" pitchFamily="2" charset="-122"/>
                <a:cs typeface="Arial" panose="020B0604020202020204" pitchFamily="34" charset="0"/>
              </a:rPr>
              <a:t> </a:t>
            </a:r>
            <a:r>
              <a:rPr lang="en-US" sz="3200" kern="0" dirty="0" err="1">
                <a:latin typeface="Arial" panose="020B0604020202020204" pitchFamily="34" charset="0"/>
                <a:ea typeface="SimSun" panose="02010600030101010101" pitchFamily="2" charset="-122"/>
                <a:cs typeface="Arial" panose="020B0604020202020204" pitchFamily="34" charset="0"/>
              </a:rPr>
              <a:t>ainsi</a:t>
            </a:r>
            <a:r>
              <a:rPr lang="en-US" sz="3200" kern="0" dirty="0">
                <a:latin typeface="Arial" panose="020B0604020202020204" pitchFamily="34" charset="0"/>
                <a:ea typeface="SimSun" panose="02010600030101010101" pitchFamily="2" charset="-122"/>
                <a:cs typeface="Arial" panose="020B0604020202020204" pitchFamily="34" charset="0"/>
              </a:rPr>
              <a:t> que</a:t>
            </a:r>
            <a:r>
              <a:rPr lang="en-US" sz="3200" kern="0" dirty="0">
                <a:effectLst/>
                <a:latin typeface="Arial" panose="020B0604020202020204" pitchFamily="34" charset="0"/>
                <a:ea typeface="SimSun" panose="02010600030101010101" pitchFamily="2" charset="-122"/>
                <a:cs typeface="Arial" panose="020B0604020202020204" pitchFamily="34" charset="0"/>
              </a:rPr>
              <a:t> les </a:t>
            </a:r>
            <a:r>
              <a:rPr lang="en-US" sz="3200" kern="0" dirty="0" err="1">
                <a:effectLst/>
                <a:latin typeface="Arial" panose="020B0604020202020204" pitchFamily="34" charset="0"/>
                <a:ea typeface="SimSun" panose="02010600030101010101" pitchFamily="2" charset="-122"/>
                <a:cs typeface="Arial" panose="020B0604020202020204" pitchFamily="34" charset="0"/>
              </a:rPr>
              <a:t>résultats</a:t>
            </a:r>
            <a:r>
              <a:rPr lang="en-US" sz="3200" kern="0" dirty="0">
                <a:effectLst/>
                <a:latin typeface="Arial" panose="020B0604020202020204" pitchFamily="34" charset="0"/>
                <a:ea typeface="SimSun" panose="02010600030101010101" pitchFamily="2" charset="-122"/>
                <a:cs typeface="Arial" panose="020B0604020202020204" pitchFamily="34" charset="0"/>
              </a:rPr>
              <a:t> </a:t>
            </a:r>
            <a:r>
              <a:rPr lang="en-US" sz="3200" kern="0" dirty="0" err="1">
                <a:effectLst/>
                <a:latin typeface="Arial" panose="020B0604020202020204" pitchFamily="34" charset="0"/>
                <a:ea typeface="SimSun" panose="02010600030101010101" pitchFamily="2" charset="-122"/>
                <a:cs typeface="Arial" panose="020B0604020202020204" pitchFamily="34" charset="0"/>
              </a:rPr>
              <a:t>obtenus</a:t>
            </a:r>
            <a:r>
              <a:rPr lang="en-US" sz="3200" kern="0" dirty="0">
                <a:effectLst/>
                <a:latin typeface="Arial" panose="020B0604020202020204" pitchFamily="34" charset="0"/>
                <a:ea typeface="SimSun" panose="02010600030101010101" pitchFamily="2" charset="-122"/>
                <a:cs typeface="Arial" panose="020B0604020202020204" pitchFamily="34" charset="0"/>
              </a:rPr>
              <a:t>.</a:t>
            </a:r>
          </a:p>
          <a:p>
            <a:endParaRPr lang="en-US" sz="3200" kern="0" dirty="0">
              <a:latin typeface="Arial" panose="020B0604020202020204" pitchFamily="34" charset="0"/>
              <a:ea typeface="SimSun" panose="02010600030101010101" pitchFamily="2" charset="-122"/>
              <a:cs typeface="Arial" panose="020B0604020202020204" pitchFamily="34" charset="0"/>
            </a:endParaRPr>
          </a:p>
          <a:p>
            <a:r>
              <a:rPr lang="en-US" sz="3200" dirty="0" err="1">
                <a:latin typeface="Arial" panose="020B0604020202020204" pitchFamily="34" charset="0"/>
                <a:cs typeface="Arial" panose="020B0604020202020204" pitchFamily="34" charset="0"/>
              </a:rPr>
              <a:t>Ils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fournit</a:t>
            </a:r>
            <a:r>
              <a:rPr lang="en-US" sz="3200" dirty="0">
                <a:latin typeface="Arial" panose="020B0604020202020204" pitchFamily="34" charset="0"/>
                <a:cs typeface="Arial" panose="020B0604020202020204" pitchFamily="34" charset="0"/>
              </a:rPr>
              <a:t> des </a:t>
            </a:r>
            <a:r>
              <a:rPr lang="en-US" sz="3200" dirty="0" err="1">
                <a:latin typeface="Arial" panose="020B0604020202020204" pitchFamily="34" charset="0"/>
                <a:cs typeface="Arial" panose="020B0604020202020204" pitchFamily="34" charset="0"/>
              </a:rPr>
              <a:t>références</a:t>
            </a:r>
            <a:r>
              <a:rPr lang="en-US" sz="3200" dirty="0">
                <a:latin typeface="Arial" panose="020B0604020202020204" pitchFamily="34" charset="0"/>
                <a:cs typeface="Arial" panose="020B0604020202020204" pitchFamily="34" charset="0"/>
              </a:rPr>
              <a:t> des données sur les </a:t>
            </a:r>
            <a:r>
              <a:rPr lang="en-US" sz="3200" dirty="0" err="1">
                <a:latin typeface="Arial" panose="020B0604020202020204" pitchFamily="34" charset="0"/>
                <a:cs typeface="Arial" panose="020B0604020202020204" pitchFamily="34" charset="0"/>
              </a:rPr>
              <a:t>indicateurs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utilisés</a:t>
            </a:r>
            <a:r>
              <a:rPr lang="en-US" sz="3200" dirty="0">
                <a:latin typeface="Arial" panose="020B0604020202020204" pitchFamily="34" charset="0"/>
                <a:cs typeface="Arial" panose="020B0604020202020204" pitchFamily="34" charset="0"/>
              </a:rPr>
              <a:t> pour </a:t>
            </a:r>
            <a:r>
              <a:rPr lang="en-US" sz="3200" dirty="0" err="1">
                <a:latin typeface="Arial" panose="020B0604020202020204" pitchFamily="34" charset="0"/>
                <a:cs typeface="Arial" panose="020B0604020202020204" pitchFamily="34" charset="0"/>
              </a:rPr>
              <a:t>évaluer</a:t>
            </a:r>
            <a:r>
              <a:rPr lang="en-US" sz="3200" dirty="0">
                <a:latin typeface="Arial" panose="020B0604020202020204" pitchFamily="34" charset="0"/>
                <a:cs typeface="Arial" panose="020B0604020202020204" pitchFamily="34" charset="0"/>
              </a:rPr>
              <a:t> les </a:t>
            </a:r>
            <a:r>
              <a:rPr lang="en-US" sz="3200" dirty="0" err="1">
                <a:latin typeface="Arial" panose="020B0604020202020204" pitchFamily="34" charset="0"/>
                <a:cs typeface="Arial" panose="020B0604020202020204" pitchFamily="34" charset="0"/>
              </a:rPr>
              <a:t>progrès</a:t>
            </a:r>
            <a:r>
              <a:rPr lang="en-US" sz="3200" dirty="0">
                <a:latin typeface="Arial" panose="020B0604020202020204" pitchFamily="34" charset="0"/>
                <a:cs typeface="Arial" panose="020B0604020202020204" pitchFamily="34" charset="0"/>
              </a:rPr>
              <a:t> dans </a:t>
            </a:r>
            <a:r>
              <a:rPr lang="en-US" sz="3200" dirty="0" err="1">
                <a:latin typeface="Arial" panose="020B0604020202020204" pitchFamily="34" charset="0"/>
                <a:cs typeface="Arial" panose="020B0604020202020204" pitchFamily="34" charset="0"/>
              </a:rPr>
              <a:t>l’atteinte</a:t>
            </a:r>
            <a:r>
              <a:rPr lang="en-US" sz="3200" dirty="0">
                <a:latin typeface="Arial" panose="020B0604020202020204" pitchFamily="34" charset="0"/>
                <a:cs typeface="Arial" panose="020B0604020202020204" pitchFamily="34" charset="0"/>
              </a:rPr>
              <a:t> des </a:t>
            </a:r>
            <a:r>
              <a:rPr lang="en-US" sz="3200" dirty="0" err="1">
                <a:latin typeface="Arial" panose="020B0604020202020204" pitchFamily="34" charset="0"/>
                <a:cs typeface="Arial" panose="020B0604020202020204" pitchFamily="34" charset="0"/>
              </a:rPr>
              <a:t>cibles</a:t>
            </a:r>
            <a:r>
              <a:rPr lang="en-US" sz="3200" dirty="0">
                <a:latin typeface="Arial" panose="020B0604020202020204" pitchFamily="34" charset="0"/>
                <a:cs typeface="Arial" panose="020B0604020202020204" pitchFamily="34" charset="0"/>
              </a:rPr>
              <a:t> </a:t>
            </a:r>
            <a:endParaRPr lang="fr-FR"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78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1789B-9F72-5E0D-EC84-E94FC91C9499}"/>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C8F6D914-C249-B9F7-266A-C4C330C40537}"/>
              </a:ext>
            </a:extLst>
          </p:cNvPr>
          <p:cNvSpPr>
            <a:spLocks noGrp="1"/>
          </p:cNvSpPr>
          <p:nvPr>
            <p:ph type="body" sz="quarter" idx="11"/>
          </p:nvPr>
        </p:nvSpPr>
        <p:spPr>
          <a:xfrm>
            <a:off x="650874" y="2767373"/>
            <a:ext cx="7566023" cy="1351332"/>
          </a:xfrm>
        </p:spPr>
        <p:txBody>
          <a:bodyPr/>
          <a:lstStyle/>
          <a:p>
            <a:pPr marL="342900" indent="-342900">
              <a:buFont typeface="Wingdings" panose="05000000000000000000" pitchFamily="2" charset="2"/>
              <a:buChar char="Ø"/>
            </a:pPr>
            <a:r>
              <a:rPr lang="en-US" sz="3200" dirty="0"/>
              <a:t>Partenaires locaux</a:t>
            </a:r>
            <a:endParaRPr lang="en-BE" sz="3200" dirty="0"/>
          </a:p>
          <a:p>
            <a:pPr marL="342900" indent="-342900">
              <a:buFont typeface="Wingdings" panose="05000000000000000000" pitchFamily="2" charset="2"/>
              <a:buChar char="Ø"/>
            </a:pPr>
            <a:endParaRPr lang="en-US" sz="3200" dirty="0"/>
          </a:p>
          <a:p>
            <a:pPr marL="342900" indent="-342900">
              <a:buFont typeface="Wingdings" panose="05000000000000000000" pitchFamily="2" charset="2"/>
              <a:buChar char="Ø"/>
            </a:pPr>
            <a:r>
              <a:rPr lang="en-US" sz="3200" dirty="0"/>
              <a:t>Partenaires </a:t>
            </a:r>
            <a:r>
              <a:rPr lang="en-US" sz="3200" dirty="0" err="1"/>
              <a:t>internationaux</a:t>
            </a:r>
            <a:endParaRPr lang="en-US" sz="3200" dirty="0"/>
          </a:p>
          <a:p>
            <a:pPr marL="0" indent="0">
              <a:buNone/>
            </a:pPr>
            <a:endParaRPr lang="en-US" sz="3200" dirty="0"/>
          </a:p>
        </p:txBody>
      </p:sp>
      <p:sp>
        <p:nvSpPr>
          <p:cNvPr id="6" name="Espace réservé du numéro de diapositive 5">
            <a:extLst>
              <a:ext uri="{FF2B5EF4-FFF2-40B4-BE49-F238E27FC236}">
                <a16:creationId xmlns:a16="http://schemas.microsoft.com/office/drawing/2014/main" id="{E7DB3ECB-7E8F-69DC-EAF2-4ABFAB4C14BA}"/>
              </a:ext>
            </a:extLst>
          </p:cNvPr>
          <p:cNvSpPr>
            <a:spLocks noGrp="1"/>
          </p:cNvSpPr>
          <p:nvPr>
            <p:ph type="sldNum" sz="quarter" idx="4"/>
          </p:nvPr>
        </p:nvSpPr>
        <p:spPr/>
        <p:txBody>
          <a:bodyPr/>
          <a:lstStyle/>
          <a:p>
            <a:fld id="{0EDF5173-184C-1B4B-8899-5CD0872459C6}" type="slidenum">
              <a:rPr lang="fr-FR" smtClean="0"/>
              <a:pPr/>
              <a:t>17</a:t>
            </a:fld>
            <a:endParaRPr lang="fr-FR"/>
          </a:p>
        </p:txBody>
      </p:sp>
      <p:sp>
        <p:nvSpPr>
          <p:cNvPr id="14" name="Espace réservé du texte 6">
            <a:extLst>
              <a:ext uri="{FF2B5EF4-FFF2-40B4-BE49-F238E27FC236}">
                <a16:creationId xmlns:a16="http://schemas.microsoft.com/office/drawing/2014/main" id="{4F3FC4FF-F182-6F11-79FD-D755B019EC1B}"/>
              </a:ext>
            </a:extLst>
          </p:cNvPr>
          <p:cNvSpPr>
            <a:spLocks noGrp="1"/>
          </p:cNvSpPr>
          <p:nvPr>
            <p:ph type="body" sz="quarter" idx="10"/>
          </p:nvPr>
        </p:nvSpPr>
        <p:spPr>
          <a:xfrm>
            <a:off x="650874" y="650875"/>
            <a:ext cx="8023225" cy="577081"/>
          </a:xfrm>
        </p:spPr>
        <p:txBody>
          <a:bodyPr>
            <a:noAutofit/>
          </a:bodyPr>
          <a:lstStyle/>
          <a:p>
            <a:r>
              <a:rPr lang="en-GB" sz="3200" dirty="0"/>
              <a:t>3. </a:t>
            </a:r>
            <a:r>
              <a:rPr lang="en-GB" sz="3200" dirty="0" err="1"/>
              <a:t>Partenariats</a:t>
            </a:r>
            <a:r>
              <a:rPr lang="en-GB" sz="3200" dirty="0"/>
              <a:t> et collaborations</a:t>
            </a:r>
          </a:p>
        </p:txBody>
      </p:sp>
      <p:pic>
        <p:nvPicPr>
          <p:cNvPr id="2" name="Image 1">
            <a:extLst>
              <a:ext uri="{FF2B5EF4-FFF2-40B4-BE49-F238E27FC236}">
                <a16:creationId xmlns:a16="http://schemas.microsoft.com/office/drawing/2014/main" id="{344A9D2F-88DB-0CCB-D25C-FDCD8DA5C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8458" y="2767373"/>
            <a:ext cx="2019080" cy="1934951"/>
          </a:xfrm>
          <a:prstGeom prst="rect">
            <a:avLst/>
          </a:prstGeom>
        </p:spPr>
      </p:pic>
      <p:pic>
        <p:nvPicPr>
          <p:cNvPr id="4" name="Image 3">
            <a:extLst>
              <a:ext uri="{FF2B5EF4-FFF2-40B4-BE49-F238E27FC236}">
                <a16:creationId xmlns:a16="http://schemas.microsoft.com/office/drawing/2014/main" id="{818EDAA9-B2EC-6335-E720-5FF0D9F885FF}"/>
              </a:ext>
            </a:extLst>
          </p:cNvPr>
          <p:cNvPicPr>
            <a:picLocks noChangeAspect="1"/>
          </p:cNvPicPr>
          <p:nvPr/>
        </p:nvPicPr>
        <p:blipFill>
          <a:blip r:embed="rId4"/>
          <a:stretch>
            <a:fillRect/>
          </a:stretch>
        </p:blipFill>
        <p:spPr>
          <a:xfrm>
            <a:off x="8946937" y="228327"/>
            <a:ext cx="4308400" cy="999629"/>
          </a:xfrm>
          <a:prstGeom prst="rect">
            <a:avLst/>
          </a:prstGeom>
        </p:spPr>
      </p:pic>
      <p:pic>
        <p:nvPicPr>
          <p:cNvPr id="5" name="Image 4">
            <a:extLst>
              <a:ext uri="{FF2B5EF4-FFF2-40B4-BE49-F238E27FC236}">
                <a16:creationId xmlns:a16="http://schemas.microsoft.com/office/drawing/2014/main" id="{1EB65AD9-CC6E-BBD7-24CD-38069B5308F4}"/>
              </a:ext>
            </a:extLst>
          </p:cNvPr>
          <p:cNvPicPr>
            <a:picLocks noChangeAspect="1"/>
          </p:cNvPicPr>
          <p:nvPr/>
        </p:nvPicPr>
        <p:blipFill>
          <a:blip r:embed="rId5"/>
          <a:stretch>
            <a:fillRect/>
          </a:stretch>
        </p:blipFill>
        <p:spPr>
          <a:xfrm>
            <a:off x="9337383" y="4951412"/>
            <a:ext cx="2006675" cy="1821036"/>
          </a:xfrm>
          <a:prstGeom prst="rect">
            <a:avLst/>
          </a:prstGeom>
        </p:spPr>
      </p:pic>
      <p:pic>
        <p:nvPicPr>
          <p:cNvPr id="8" name="Image 7">
            <a:extLst>
              <a:ext uri="{FF2B5EF4-FFF2-40B4-BE49-F238E27FC236}">
                <a16:creationId xmlns:a16="http://schemas.microsoft.com/office/drawing/2014/main" id="{7AD9822A-737B-13A3-2E9A-24FFFC1A62E1}"/>
              </a:ext>
            </a:extLst>
          </p:cNvPr>
          <p:cNvPicPr>
            <a:picLocks noChangeAspect="1"/>
          </p:cNvPicPr>
          <p:nvPr/>
        </p:nvPicPr>
        <p:blipFill>
          <a:blip r:embed="rId6"/>
          <a:stretch>
            <a:fillRect/>
          </a:stretch>
        </p:blipFill>
        <p:spPr>
          <a:xfrm>
            <a:off x="8946937" y="1382876"/>
            <a:ext cx="2432269" cy="756303"/>
          </a:xfrm>
          <a:prstGeom prst="rect">
            <a:avLst/>
          </a:prstGeom>
        </p:spPr>
      </p:pic>
      <p:pic>
        <p:nvPicPr>
          <p:cNvPr id="9" name="Image 8">
            <a:extLst>
              <a:ext uri="{FF2B5EF4-FFF2-40B4-BE49-F238E27FC236}">
                <a16:creationId xmlns:a16="http://schemas.microsoft.com/office/drawing/2014/main" id="{A2B6A28F-7D52-B3B7-D1CF-B8BE876A0461}"/>
              </a:ext>
            </a:extLst>
          </p:cNvPr>
          <p:cNvPicPr>
            <a:picLocks noChangeAspect="1"/>
          </p:cNvPicPr>
          <p:nvPr/>
        </p:nvPicPr>
        <p:blipFill>
          <a:blip r:embed="rId7"/>
          <a:stretch>
            <a:fillRect/>
          </a:stretch>
        </p:blipFill>
        <p:spPr>
          <a:xfrm>
            <a:off x="11505665" y="1354988"/>
            <a:ext cx="2792935" cy="756303"/>
          </a:xfrm>
          <a:prstGeom prst="rect">
            <a:avLst/>
          </a:prstGeom>
        </p:spPr>
      </p:pic>
      <p:pic>
        <p:nvPicPr>
          <p:cNvPr id="7" name="Image 6">
            <a:extLst>
              <a:ext uri="{FF2B5EF4-FFF2-40B4-BE49-F238E27FC236}">
                <a16:creationId xmlns:a16="http://schemas.microsoft.com/office/drawing/2014/main" id="{5FBBF8F1-F552-8280-1360-3C910180DC6E}"/>
              </a:ext>
            </a:extLst>
          </p:cNvPr>
          <p:cNvPicPr/>
          <p:nvPr/>
        </p:nvPicPr>
        <p:blipFill>
          <a:blip r:embed="rId8"/>
          <a:stretch>
            <a:fillRect/>
          </a:stretch>
        </p:blipFill>
        <p:spPr>
          <a:xfrm>
            <a:off x="11505664" y="6984639"/>
            <a:ext cx="2652295" cy="2264493"/>
          </a:xfrm>
          <a:prstGeom prst="rect">
            <a:avLst/>
          </a:prstGeom>
          <a:noFill/>
          <a:ln>
            <a:noFill/>
            <a:prstDash/>
          </a:ln>
        </p:spPr>
      </p:pic>
      <p:pic>
        <p:nvPicPr>
          <p:cNvPr id="1027" name="Image 6" descr="C:\Users\GLICE\Music\Pictures\UB\IM.jpg">
            <a:extLst>
              <a:ext uri="{FF2B5EF4-FFF2-40B4-BE49-F238E27FC236}">
                <a16:creationId xmlns:a16="http://schemas.microsoft.com/office/drawing/2014/main" id="{5A08F8A2-8896-7425-7E42-A430350DC6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24978" y="6984639"/>
            <a:ext cx="2019080" cy="226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114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0CB03-259A-A5C8-A6B0-C63927EF0287}"/>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3E3469D3-7F55-AE7D-C0E5-3D42C7C913CF}"/>
              </a:ext>
            </a:extLst>
          </p:cNvPr>
          <p:cNvSpPr>
            <a:spLocks noGrp="1"/>
          </p:cNvSpPr>
          <p:nvPr>
            <p:ph type="body" sz="quarter" idx="11"/>
          </p:nvPr>
        </p:nvSpPr>
        <p:spPr>
          <a:xfrm>
            <a:off x="650874" y="2139179"/>
            <a:ext cx="7372349" cy="3731791"/>
          </a:xfrm>
        </p:spPr>
        <p:txBody>
          <a:bodyPr/>
          <a:lstStyle/>
          <a:p>
            <a:pPr marL="0" indent="0">
              <a:buNone/>
            </a:pPr>
            <a:r>
              <a:rPr lang="fr-FR" sz="2400" dirty="0"/>
              <a:t>Les principaux défis rencontrés:</a:t>
            </a:r>
          </a:p>
          <a:p>
            <a:pPr marL="0" indent="0">
              <a:buNone/>
            </a:pPr>
            <a:endParaRPr lang="fr-FR" sz="2400" dirty="0"/>
          </a:p>
          <a:p>
            <a:pPr marL="342900" indent="-342900">
              <a:buFont typeface="Wingdings" panose="05000000000000000000" pitchFamily="2" charset="2"/>
              <a:buChar char="ü"/>
            </a:pPr>
            <a:r>
              <a:rPr lang="fr-FR" sz="2400" dirty="0"/>
              <a:t>Connexion internet limitée, </a:t>
            </a:r>
          </a:p>
          <a:p>
            <a:pPr marL="342900" indent="-342900">
              <a:buFont typeface="Wingdings" panose="05000000000000000000" pitchFamily="2" charset="2"/>
              <a:buChar char="ü"/>
            </a:pPr>
            <a:endParaRPr lang="fr-FR" sz="2400" dirty="0"/>
          </a:p>
          <a:p>
            <a:pPr marL="342900" indent="-342900">
              <a:buFont typeface="Wingdings" panose="05000000000000000000" pitchFamily="2" charset="2"/>
              <a:buChar char="ü"/>
            </a:pPr>
            <a:r>
              <a:rPr lang="fr-FR" sz="2400" dirty="0"/>
              <a:t>Difficulté d’accès aux données et informations, </a:t>
            </a:r>
          </a:p>
          <a:p>
            <a:pPr marL="342900" indent="-342900">
              <a:buFont typeface="Wingdings" panose="05000000000000000000" pitchFamily="2" charset="2"/>
              <a:buChar char="ü"/>
            </a:pPr>
            <a:endParaRPr lang="fr-FR" sz="2400" dirty="0"/>
          </a:p>
          <a:p>
            <a:pPr marL="342900" indent="-342900">
              <a:buFont typeface="Wingdings" panose="05000000000000000000" pitchFamily="2" charset="2"/>
              <a:buChar char="ü"/>
            </a:pPr>
            <a:r>
              <a:rPr lang="fr-FR" sz="2400" dirty="0"/>
              <a:t>Manque de spécialistes et d’équipement sur certains taxons, </a:t>
            </a:r>
          </a:p>
          <a:p>
            <a:pPr marL="0" indent="0">
              <a:buNone/>
            </a:pPr>
            <a:endParaRPr lang="fr-FR" sz="2400" dirty="0"/>
          </a:p>
          <a:p>
            <a:pPr marL="342900" indent="-342900">
              <a:buFont typeface="Wingdings" panose="05000000000000000000" pitchFamily="2" charset="2"/>
              <a:buChar char="ü"/>
            </a:pPr>
            <a:r>
              <a:rPr lang="fr-FR" sz="2400" dirty="0"/>
              <a:t>Problème de digitalisation: moyens et équipements.</a:t>
            </a:r>
            <a:endParaRPr lang="en-BE" sz="2400" dirty="0"/>
          </a:p>
          <a:p>
            <a:pPr marL="0" indent="0">
              <a:buNone/>
            </a:pPr>
            <a:endParaRPr lang="en-BE" sz="2400" dirty="0"/>
          </a:p>
        </p:txBody>
      </p:sp>
      <p:sp>
        <p:nvSpPr>
          <p:cNvPr id="6" name="Espace réservé du numéro de diapositive 5">
            <a:extLst>
              <a:ext uri="{FF2B5EF4-FFF2-40B4-BE49-F238E27FC236}">
                <a16:creationId xmlns:a16="http://schemas.microsoft.com/office/drawing/2014/main" id="{1094639E-DAA4-A667-D751-8ED4BB8F34AB}"/>
              </a:ext>
            </a:extLst>
          </p:cNvPr>
          <p:cNvSpPr>
            <a:spLocks noGrp="1"/>
          </p:cNvSpPr>
          <p:nvPr>
            <p:ph type="sldNum" sz="quarter" idx="4"/>
          </p:nvPr>
        </p:nvSpPr>
        <p:spPr/>
        <p:txBody>
          <a:bodyPr/>
          <a:lstStyle/>
          <a:p>
            <a:fld id="{0EDF5173-184C-1B4B-8899-5CD0872459C6}" type="slidenum">
              <a:rPr lang="fr-FR" smtClean="0"/>
              <a:pPr/>
              <a:t>18</a:t>
            </a:fld>
            <a:endParaRPr lang="fr-FR"/>
          </a:p>
        </p:txBody>
      </p:sp>
      <p:sp>
        <p:nvSpPr>
          <p:cNvPr id="14" name="Espace réservé du texte 6">
            <a:extLst>
              <a:ext uri="{FF2B5EF4-FFF2-40B4-BE49-F238E27FC236}">
                <a16:creationId xmlns:a16="http://schemas.microsoft.com/office/drawing/2014/main" id="{C71D710A-F194-1568-C57A-CB77E11472A8}"/>
              </a:ext>
            </a:extLst>
          </p:cNvPr>
          <p:cNvSpPr>
            <a:spLocks noGrp="1"/>
          </p:cNvSpPr>
          <p:nvPr>
            <p:ph type="body" sz="quarter" idx="10"/>
          </p:nvPr>
        </p:nvSpPr>
        <p:spPr>
          <a:xfrm>
            <a:off x="650874" y="650875"/>
            <a:ext cx="8023225" cy="577081"/>
          </a:xfrm>
        </p:spPr>
        <p:txBody>
          <a:bodyPr>
            <a:noAutofit/>
          </a:bodyPr>
          <a:lstStyle/>
          <a:p>
            <a:r>
              <a:rPr lang="fr-FR" sz="3200" dirty="0"/>
              <a:t>4. Défis rencontrés et leçons apprises</a:t>
            </a:r>
          </a:p>
        </p:txBody>
      </p:sp>
    </p:spTree>
    <p:extLst>
      <p:ext uri="{BB962C8B-B14F-4D97-AF65-F5344CB8AC3E}">
        <p14:creationId xmlns:p14="http://schemas.microsoft.com/office/powerpoint/2010/main" val="1880144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B6B7D-1C9B-CBE6-084F-57A742EF84BB}"/>
            </a:ext>
          </a:extLst>
        </p:cNvPr>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72770A00-C87D-29B7-C7E4-F845B08DC2E8}"/>
              </a:ext>
            </a:extLst>
          </p:cNvPr>
          <p:cNvSpPr>
            <a:spLocks noGrp="1"/>
          </p:cNvSpPr>
          <p:nvPr>
            <p:ph type="body" sz="quarter" idx="11"/>
          </p:nvPr>
        </p:nvSpPr>
        <p:spPr>
          <a:xfrm>
            <a:off x="650874" y="2139179"/>
            <a:ext cx="8023225" cy="4623125"/>
          </a:xfrm>
        </p:spPr>
        <p:txBody>
          <a:bodyPr/>
          <a:lstStyle/>
          <a:p>
            <a:pPr marL="342900" indent="-342900">
              <a:lnSpc>
                <a:spcPct val="150000"/>
              </a:lnSpc>
              <a:buFont typeface="Wingdings" panose="05000000000000000000" pitchFamily="2" charset="2"/>
              <a:buChar char="ü"/>
            </a:pPr>
            <a:r>
              <a:rPr lang="en-US" dirty="0"/>
              <a:t>Indexation du bulletin </a:t>
            </a:r>
            <a:r>
              <a:rPr lang="en-US" dirty="0" err="1"/>
              <a:t>scientifique</a:t>
            </a:r>
            <a:r>
              <a:rPr lang="en-US" dirty="0"/>
              <a:t> </a:t>
            </a:r>
            <a:r>
              <a:rPr lang="fr-FR" dirty="0"/>
              <a:t>sur l'environnement et la biodiversité </a:t>
            </a:r>
            <a:r>
              <a:rPr lang="en-US" dirty="0"/>
              <a:t>de </a:t>
            </a:r>
            <a:r>
              <a:rPr lang="en-US" dirty="0" err="1"/>
              <a:t>l’OBPE</a:t>
            </a:r>
            <a:endParaRPr lang="en-US" dirty="0"/>
          </a:p>
          <a:p>
            <a:pPr marL="342900" indent="-342900">
              <a:lnSpc>
                <a:spcPct val="150000"/>
              </a:lnSpc>
              <a:buFont typeface="Wingdings" panose="05000000000000000000" pitchFamily="2" charset="2"/>
              <a:buChar char="ü"/>
            </a:pPr>
            <a:r>
              <a:rPr lang="en-US" dirty="0" err="1"/>
              <a:t>Actualisation</a:t>
            </a:r>
            <a:r>
              <a:rPr lang="en-US" dirty="0"/>
              <a:t> des points </a:t>
            </a:r>
            <a:r>
              <a:rPr lang="en-US" dirty="0" err="1"/>
              <a:t>focaux</a:t>
            </a:r>
            <a:r>
              <a:rPr lang="en-US" dirty="0"/>
              <a:t> </a:t>
            </a:r>
            <a:r>
              <a:rPr lang="en-US" dirty="0" err="1"/>
              <a:t>interinstitutionnels</a:t>
            </a:r>
            <a:r>
              <a:rPr lang="en-US" dirty="0"/>
              <a:t> </a:t>
            </a:r>
            <a:r>
              <a:rPr lang="en-US" dirty="0" err="1"/>
              <a:t>en</a:t>
            </a:r>
            <a:r>
              <a:rPr lang="en-US" dirty="0"/>
              <a:t> tenant </a:t>
            </a:r>
            <a:r>
              <a:rPr lang="en-US" dirty="0" err="1"/>
              <a:t>compte</a:t>
            </a:r>
            <a:r>
              <a:rPr lang="en-US" dirty="0"/>
              <a:t> des </a:t>
            </a:r>
            <a:r>
              <a:rPr lang="en-US" dirty="0" err="1"/>
              <a:t>nouvelles</a:t>
            </a:r>
            <a:r>
              <a:rPr lang="en-US" dirty="0"/>
              <a:t> structures </a:t>
            </a:r>
            <a:r>
              <a:rPr lang="en-US" dirty="0" err="1"/>
              <a:t>institutionnelles</a:t>
            </a:r>
            <a:r>
              <a:rPr lang="en-US" dirty="0"/>
              <a:t> et </a:t>
            </a:r>
            <a:r>
              <a:rPr lang="en-US" dirty="0" err="1"/>
              <a:t>en</a:t>
            </a:r>
            <a:r>
              <a:rPr lang="en-US" dirty="0"/>
              <a:t> integrant les ONG</a:t>
            </a:r>
          </a:p>
          <a:p>
            <a:pPr marL="342900" indent="-342900">
              <a:lnSpc>
                <a:spcPct val="150000"/>
              </a:lnSpc>
              <a:buFont typeface="Wingdings" panose="05000000000000000000" pitchFamily="2" charset="2"/>
              <a:buChar char="ü"/>
            </a:pPr>
            <a:r>
              <a:rPr lang="en-US" dirty="0" err="1"/>
              <a:t>Renforcement</a:t>
            </a:r>
            <a:r>
              <a:rPr lang="en-US" dirty="0"/>
              <a:t> de la cooperation </a:t>
            </a:r>
            <a:r>
              <a:rPr lang="en-US" dirty="0" err="1"/>
              <a:t>sud-sud</a:t>
            </a:r>
            <a:r>
              <a:rPr lang="en-US" dirty="0"/>
              <a:t> pour </a:t>
            </a:r>
            <a:r>
              <a:rPr lang="en-US" dirty="0" err="1"/>
              <a:t>l’échange</a:t>
            </a:r>
            <a:r>
              <a:rPr lang="en-US" dirty="0"/>
              <a:t> </a:t>
            </a:r>
            <a:r>
              <a:rPr lang="en-US" dirty="0" err="1"/>
              <a:t>d’experience</a:t>
            </a:r>
            <a:r>
              <a:rPr lang="en-US" dirty="0"/>
              <a:t> </a:t>
            </a:r>
            <a:r>
              <a:rPr lang="en-US" dirty="0" err="1"/>
              <a:t>en</a:t>
            </a:r>
            <a:r>
              <a:rPr lang="en-US" dirty="0"/>
              <a:t> matière de la </a:t>
            </a:r>
            <a:r>
              <a:rPr lang="en-US" dirty="0" err="1"/>
              <a:t>gesion</a:t>
            </a:r>
            <a:r>
              <a:rPr lang="en-US" dirty="0"/>
              <a:t> du site CHM</a:t>
            </a:r>
          </a:p>
          <a:p>
            <a:pPr marL="342900" indent="-342900">
              <a:lnSpc>
                <a:spcPct val="150000"/>
              </a:lnSpc>
              <a:buFont typeface="Wingdings" panose="05000000000000000000" pitchFamily="2" charset="2"/>
              <a:buChar char="ü"/>
            </a:pPr>
            <a:r>
              <a:rPr lang="en-US" dirty="0" err="1"/>
              <a:t>Digitalisation</a:t>
            </a:r>
            <a:r>
              <a:rPr lang="en-US" dirty="0"/>
              <a:t> des données relatives aux </a:t>
            </a:r>
            <a:r>
              <a:rPr lang="en-US" dirty="0" err="1"/>
              <a:t>espèces</a:t>
            </a:r>
            <a:r>
              <a:rPr lang="en-US" dirty="0"/>
              <a:t> </a:t>
            </a:r>
            <a:r>
              <a:rPr lang="en-US" dirty="0" err="1"/>
              <a:t>végétales</a:t>
            </a:r>
            <a:r>
              <a:rPr lang="en-US" dirty="0"/>
              <a:t> (herbarium) et animals  </a:t>
            </a:r>
            <a:endParaRPr lang="en-BE" dirty="0"/>
          </a:p>
        </p:txBody>
      </p:sp>
      <p:sp>
        <p:nvSpPr>
          <p:cNvPr id="6" name="Espace réservé du numéro de diapositive 5">
            <a:extLst>
              <a:ext uri="{FF2B5EF4-FFF2-40B4-BE49-F238E27FC236}">
                <a16:creationId xmlns:a16="http://schemas.microsoft.com/office/drawing/2014/main" id="{6E498A53-DE40-296E-7CC2-62DE4DC276E5}"/>
              </a:ext>
            </a:extLst>
          </p:cNvPr>
          <p:cNvSpPr>
            <a:spLocks noGrp="1"/>
          </p:cNvSpPr>
          <p:nvPr>
            <p:ph type="sldNum" sz="quarter" idx="4"/>
          </p:nvPr>
        </p:nvSpPr>
        <p:spPr/>
        <p:txBody>
          <a:bodyPr/>
          <a:lstStyle/>
          <a:p>
            <a:fld id="{0EDF5173-184C-1B4B-8899-5CD0872459C6}" type="slidenum">
              <a:rPr lang="fr-FR" smtClean="0"/>
              <a:pPr/>
              <a:t>19</a:t>
            </a:fld>
            <a:endParaRPr lang="fr-FR"/>
          </a:p>
        </p:txBody>
      </p:sp>
      <p:sp>
        <p:nvSpPr>
          <p:cNvPr id="14" name="Espace réservé du texte 6">
            <a:extLst>
              <a:ext uri="{FF2B5EF4-FFF2-40B4-BE49-F238E27FC236}">
                <a16:creationId xmlns:a16="http://schemas.microsoft.com/office/drawing/2014/main" id="{8D1ACCCA-B05B-F655-5209-633BFF6D676C}"/>
              </a:ext>
            </a:extLst>
          </p:cNvPr>
          <p:cNvSpPr>
            <a:spLocks noGrp="1"/>
          </p:cNvSpPr>
          <p:nvPr>
            <p:ph type="body" sz="quarter" idx="10"/>
          </p:nvPr>
        </p:nvSpPr>
        <p:spPr>
          <a:xfrm>
            <a:off x="650874" y="650875"/>
            <a:ext cx="8023225" cy="577081"/>
          </a:xfrm>
        </p:spPr>
        <p:txBody>
          <a:bodyPr>
            <a:noAutofit/>
          </a:bodyPr>
          <a:lstStyle/>
          <a:p>
            <a:r>
              <a:rPr lang="fr-FR" sz="3200" dirty="0"/>
              <a:t>5. Perspectives et prochaines étapes </a:t>
            </a:r>
          </a:p>
          <a:p>
            <a:r>
              <a:rPr lang="fr-FR" sz="3200" dirty="0"/>
              <a:t>pour le CHM</a:t>
            </a:r>
          </a:p>
        </p:txBody>
      </p:sp>
    </p:spTree>
    <p:extLst>
      <p:ext uri="{BB962C8B-B14F-4D97-AF65-F5344CB8AC3E}">
        <p14:creationId xmlns:p14="http://schemas.microsoft.com/office/powerpoint/2010/main" val="21308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41DA7E39-E8EC-9D4A-8E64-64A22D90E29B}"/>
              </a:ext>
            </a:extLst>
          </p:cNvPr>
          <p:cNvSpPr>
            <a:spLocks noGrp="1"/>
          </p:cNvSpPr>
          <p:nvPr>
            <p:ph type="sldNum" sz="quarter" idx="4"/>
          </p:nvPr>
        </p:nvSpPr>
        <p:spPr/>
        <p:txBody>
          <a:bodyPr/>
          <a:lstStyle/>
          <a:p>
            <a:fld id="{0EDF5173-184C-1B4B-8899-5CD0872459C6}" type="slidenum">
              <a:rPr lang="fr-FR" smtClean="0"/>
              <a:pPr/>
              <a:t>2</a:t>
            </a:fld>
            <a:endParaRPr lang="fr-FR"/>
          </a:p>
        </p:txBody>
      </p:sp>
      <p:sp>
        <p:nvSpPr>
          <p:cNvPr id="11" name="Organigramme : Données stockées 9"/>
          <p:cNvSpPr/>
          <p:nvPr/>
        </p:nvSpPr>
        <p:spPr>
          <a:xfrm>
            <a:off x="304799" y="7073678"/>
            <a:ext cx="8089900" cy="1421035"/>
          </a:xfrm>
          <a:custGeom>
            <a:avLst/>
            <a:gdLst>
              <a:gd name="connsiteX0" fmla="*/ 1667 w 10000"/>
              <a:gd name="connsiteY0" fmla="*/ 0 h 10000"/>
              <a:gd name="connsiteX1" fmla="*/ 10000 w 10000"/>
              <a:gd name="connsiteY1" fmla="*/ 0 h 10000"/>
              <a:gd name="connsiteX2" fmla="*/ 8333 w 10000"/>
              <a:gd name="connsiteY2" fmla="*/ 5000 h 10000"/>
              <a:gd name="connsiteX3" fmla="*/ 10000 w 10000"/>
              <a:gd name="connsiteY3" fmla="*/ 10000 h 10000"/>
              <a:gd name="connsiteX4" fmla="*/ 1667 w 10000"/>
              <a:gd name="connsiteY4" fmla="*/ 10000 h 10000"/>
              <a:gd name="connsiteX5" fmla="*/ 0 w 10000"/>
              <a:gd name="connsiteY5" fmla="*/ 5000 h 10000"/>
              <a:gd name="connsiteX6" fmla="*/ 1667 w 10000"/>
              <a:gd name="connsiteY6" fmla="*/ 0 h 10000"/>
              <a:gd name="connsiteX0" fmla="*/ 1667 w 10925"/>
              <a:gd name="connsiteY0" fmla="*/ 0 h 10000"/>
              <a:gd name="connsiteX1" fmla="*/ 10000 w 10925"/>
              <a:gd name="connsiteY1" fmla="*/ 0 h 10000"/>
              <a:gd name="connsiteX2" fmla="*/ 10925 w 10925"/>
              <a:gd name="connsiteY2" fmla="*/ 5000 h 10000"/>
              <a:gd name="connsiteX3" fmla="*/ 10000 w 10925"/>
              <a:gd name="connsiteY3" fmla="*/ 10000 h 10000"/>
              <a:gd name="connsiteX4" fmla="*/ 1667 w 10925"/>
              <a:gd name="connsiteY4" fmla="*/ 10000 h 10000"/>
              <a:gd name="connsiteX5" fmla="*/ 0 w 10925"/>
              <a:gd name="connsiteY5" fmla="*/ 5000 h 10000"/>
              <a:gd name="connsiteX6" fmla="*/ 1667 w 10925"/>
              <a:gd name="connsiteY6" fmla="*/ 0 h 10000"/>
              <a:gd name="connsiteX0" fmla="*/ 1667 w 10925"/>
              <a:gd name="connsiteY0" fmla="*/ 0 h 10000"/>
              <a:gd name="connsiteX1" fmla="*/ 10055 w 10925"/>
              <a:gd name="connsiteY1" fmla="*/ 0 h 10000"/>
              <a:gd name="connsiteX2" fmla="*/ 10925 w 10925"/>
              <a:gd name="connsiteY2" fmla="*/ 5000 h 10000"/>
              <a:gd name="connsiteX3" fmla="*/ 10000 w 10925"/>
              <a:gd name="connsiteY3" fmla="*/ 10000 h 10000"/>
              <a:gd name="connsiteX4" fmla="*/ 1667 w 10925"/>
              <a:gd name="connsiteY4" fmla="*/ 10000 h 10000"/>
              <a:gd name="connsiteX5" fmla="*/ 0 w 10925"/>
              <a:gd name="connsiteY5" fmla="*/ 5000 h 10000"/>
              <a:gd name="connsiteX6" fmla="*/ 1667 w 10925"/>
              <a:gd name="connsiteY6" fmla="*/ 0 h 10000"/>
              <a:gd name="connsiteX0" fmla="*/ 1667 w 10925"/>
              <a:gd name="connsiteY0" fmla="*/ 0 h 10000"/>
              <a:gd name="connsiteX1" fmla="*/ 10055 w 10925"/>
              <a:gd name="connsiteY1" fmla="*/ 0 h 10000"/>
              <a:gd name="connsiteX2" fmla="*/ 10925 w 10925"/>
              <a:gd name="connsiteY2" fmla="*/ 5000 h 10000"/>
              <a:gd name="connsiteX3" fmla="*/ 10000 w 10925"/>
              <a:gd name="connsiteY3" fmla="*/ 10000 h 10000"/>
              <a:gd name="connsiteX4" fmla="*/ 1667 w 10925"/>
              <a:gd name="connsiteY4" fmla="*/ 10000 h 10000"/>
              <a:gd name="connsiteX5" fmla="*/ 0 w 10925"/>
              <a:gd name="connsiteY5" fmla="*/ 5000 h 10000"/>
              <a:gd name="connsiteX6" fmla="*/ 1667 w 10925"/>
              <a:gd name="connsiteY6" fmla="*/ 0 h 10000"/>
              <a:gd name="connsiteX0" fmla="*/ 1667 w 10925"/>
              <a:gd name="connsiteY0" fmla="*/ 0 h 10000"/>
              <a:gd name="connsiteX1" fmla="*/ 10055 w 10925"/>
              <a:gd name="connsiteY1" fmla="*/ 0 h 10000"/>
              <a:gd name="connsiteX2" fmla="*/ 10925 w 10925"/>
              <a:gd name="connsiteY2" fmla="*/ 5000 h 10000"/>
              <a:gd name="connsiteX3" fmla="*/ 9871 w 10925"/>
              <a:gd name="connsiteY3" fmla="*/ 10000 h 10000"/>
              <a:gd name="connsiteX4" fmla="*/ 1667 w 10925"/>
              <a:gd name="connsiteY4" fmla="*/ 10000 h 10000"/>
              <a:gd name="connsiteX5" fmla="*/ 0 w 10925"/>
              <a:gd name="connsiteY5" fmla="*/ 5000 h 10000"/>
              <a:gd name="connsiteX6" fmla="*/ 1667 w 10925"/>
              <a:gd name="connsiteY6" fmla="*/ 0 h 10000"/>
              <a:gd name="connsiteX0" fmla="*/ 1667 w 10925"/>
              <a:gd name="connsiteY0" fmla="*/ 0 h 10006"/>
              <a:gd name="connsiteX1" fmla="*/ 10055 w 10925"/>
              <a:gd name="connsiteY1" fmla="*/ 0 h 10006"/>
              <a:gd name="connsiteX2" fmla="*/ 10925 w 10925"/>
              <a:gd name="connsiteY2" fmla="*/ 5000 h 10006"/>
              <a:gd name="connsiteX3" fmla="*/ 9871 w 10925"/>
              <a:gd name="connsiteY3" fmla="*/ 10000 h 10006"/>
              <a:gd name="connsiteX4" fmla="*/ 1667 w 10925"/>
              <a:gd name="connsiteY4" fmla="*/ 10000 h 10006"/>
              <a:gd name="connsiteX5" fmla="*/ 0 w 10925"/>
              <a:gd name="connsiteY5" fmla="*/ 5000 h 10006"/>
              <a:gd name="connsiteX6" fmla="*/ 1667 w 10925"/>
              <a:gd name="connsiteY6" fmla="*/ 0 h 10006"/>
              <a:gd name="connsiteX0" fmla="*/ 1667 w 10925"/>
              <a:gd name="connsiteY0" fmla="*/ 0 h 10006"/>
              <a:gd name="connsiteX1" fmla="*/ 10055 w 10925"/>
              <a:gd name="connsiteY1" fmla="*/ 0 h 10006"/>
              <a:gd name="connsiteX2" fmla="*/ 10925 w 10925"/>
              <a:gd name="connsiteY2" fmla="*/ 5000 h 10006"/>
              <a:gd name="connsiteX3" fmla="*/ 9871 w 10925"/>
              <a:gd name="connsiteY3" fmla="*/ 10000 h 10006"/>
              <a:gd name="connsiteX4" fmla="*/ 1667 w 10925"/>
              <a:gd name="connsiteY4" fmla="*/ 10000 h 10006"/>
              <a:gd name="connsiteX5" fmla="*/ 0 w 10925"/>
              <a:gd name="connsiteY5" fmla="*/ 5000 h 10006"/>
              <a:gd name="connsiteX6" fmla="*/ 1667 w 10925"/>
              <a:gd name="connsiteY6" fmla="*/ 0 h 10006"/>
              <a:gd name="connsiteX0" fmla="*/ 1667 w 10926"/>
              <a:gd name="connsiteY0" fmla="*/ 0 h 10000"/>
              <a:gd name="connsiteX1" fmla="*/ 10055 w 10926"/>
              <a:gd name="connsiteY1" fmla="*/ 0 h 10000"/>
              <a:gd name="connsiteX2" fmla="*/ 10925 w 10926"/>
              <a:gd name="connsiteY2" fmla="*/ 5000 h 10000"/>
              <a:gd name="connsiteX3" fmla="*/ 10312 w 10926"/>
              <a:gd name="connsiteY3" fmla="*/ 9657 h 10000"/>
              <a:gd name="connsiteX4" fmla="*/ 1667 w 10926"/>
              <a:gd name="connsiteY4" fmla="*/ 10000 h 10000"/>
              <a:gd name="connsiteX5" fmla="*/ 0 w 10926"/>
              <a:gd name="connsiteY5" fmla="*/ 5000 h 10000"/>
              <a:gd name="connsiteX6" fmla="*/ 1667 w 10926"/>
              <a:gd name="connsiteY6" fmla="*/ 0 h 10000"/>
              <a:gd name="connsiteX0" fmla="*/ 1667 w 10926"/>
              <a:gd name="connsiteY0" fmla="*/ 0 h 10000"/>
              <a:gd name="connsiteX1" fmla="*/ 10055 w 10926"/>
              <a:gd name="connsiteY1" fmla="*/ 0 h 10000"/>
              <a:gd name="connsiteX2" fmla="*/ 10925 w 10926"/>
              <a:gd name="connsiteY2" fmla="*/ 5000 h 10000"/>
              <a:gd name="connsiteX3" fmla="*/ 10312 w 10926"/>
              <a:gd name="connsiteY3" fmla="*/ 9657 h 10000"/>
              <a:gd name="connsiteX4" fmla="*/ 1667 w 10926"/>
              <a:gd name="connsiteY4" fmla="*/ 10000 h 10000"/>
              <a:gd name="connsiteX5" fmla="*/ 0 w 10926"/>
              <a:gd name="connsiteY5" fmla="*/ 5000 h 10000"/>
              <a:gd name="connsiteX6" fmla="*/ 1667 w 10926"/>
              <a:gd name="connsiteY6" fmla="*/ 0 h 10000"/>
              <a:gd name="connsiteX0" fmla="*/ 1667 w 10929"/>
              <a:gd name="connsiteY0" fmla="*/ 0 h 10046"/>
              <a:gd name="connsiteX1" fmla="*/ 10055 w 10929"/>
              <a:gd name="connsiteY1" fmla="*/ 0 h 10046"/>
              <a:gd name="connsiteX2" fmla="*/ 10925 w 10929"/>
              <a:gd name="connsiteY2" fmla="*/ 5000 h 10046"/>
              <a:gd name="connsiteX3" fmla="*/ 10422 w 10929"/>
              <a:gd name="connsiteY3" fmla="*/ 10000 h 10046"/>
              <a:gd name="connsiteX4" fmla="*/ 1667 w 10929"/>
              <a:gd name="connsiteY4" fmla="*/ 10000 h 10046"/>
              <a:gd name="connsiteX5" fmla="*/ 0 w 10929"/>
              <a:gd name="connsiteY5" fmla="*/ 5000 h 10046"/>
              <a:gd name="connsiteX6" fmla="*/ 1667 w 10929"/>
              <a:gd name="connsiteY6" fmla="*/ 0 h 1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29" h="10046">
                <a:moveTo>
                  <a:pt x="1667" y="0"/>
                </a:moveTo>
                <a:lnTo>
                  <a:pt x="10055" y="0"/>
                </a:lnTo>
                <a:cubicBezTo>
                  <a:pt x="10035" y="514"/>
                  <a:pt x="10864" y="3333"/>
                  <a:pt x="10925" y="5000"/>
                </a:cubicBezTo>
                <a:cubicBezTo>
                  <a:pt x="10986" y="6667"/>
                  <a:pt x="10402" y="10514"/>
                  <a:pt x="10422" y="10000"/>
                </a:cubicBezTo>
                <a:lnTo>
                  <a:pt x="1667" y="10000"/>
                </a:lnTo>
                <a:cubicBezTo>
                  <a:pt x="746" y="10000"/>
                  <a:pt x="0" y="7761"/>
                  <a:pt x="0" y="5000"/>
                </a:cubicBezTo>
                <a:cubicBezTo>
                  <a:pt x="0" y="2239"/>
                  <a:pt x="746" y="0"/>
                  <a:pt x="1667" y="0"/>
                </a:cubicBez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00B050"/>
                </a:solidFill>
                <a:latin typeface="Century Gothic" panose="020B0502020202020204" pitchFamily="34" charset="0"/>
                <a:cs typeface="Times New Roman" panose="02020603050405020304" pitchFamily="18" charset="0"/>
              </a:rPr>
              <a:t>accessible en ligne à l’adresse </a:t>
            </a:r>
            <a:r>
              <a:rPr lang="fr-FR" sz="2400" b="1" dirty="0">
                <a:latin typeface="Century Gothic" panose="020B0502020202020204" pitchFamily="34" charset="0"/>
                <a:cs typeface="Times New Roman" panose="02020603050405020304" pitchFamily="18" charset="0"/>
                <a:hlinkClick r:id="rId3"/>
              </a:rPr>
              <a:t>http://bi.chm-cbd.net</a:t>
            </a:r>
            <a:endParaRPr lang="fr-FR" b="1" dirty="0">
              <a:solidFill>
                <a:schemeClr val="accent5">
                  <a:lumMod val="20000"/>
                  <a:lumOff val="80000"/>
                </a:schemeClr>
              </a:solidFill>
            </a:endParaRPr>
          </a:p>
        </p:txBody>
      </p:sp>
      <p:sp>
        <p:nvSpPr>
          <p:cNvPr id="8" name="Ellipse 7">
            <a:extLst>
              <a:ext uri="{FF2B5EF4-FFF2-40B4-BE49-F238E27FC236}">
                <a16:creationId xmlns:a16="http://schemas.microsoft.com/office/drawing/2014/main" id="{0C4DFAF8-5208-5813-8BA5-692E9AA9D3B9}"/>
              </a:ext>
            </a:extLst>
          </p:cNvPr>
          <p:cNvSpPr/>
          <p:nvPr/>
        </p:nvSpPr>
        <p:spPr>
          <a:xfrm>
            <a:off x="896087" y="1357366"/>
            <a:ext cx="3320313" cy="4229101"/>
          </a:xfrm>
          <a:prstGeom prst="ellipse">
            <a:avLst/>
          </a:prstGeom>
          <a:solidFill>
            <a:srgbClr val="A6D0E7"/>
          </a:solidFill>
          <a:ln w="15875" cap="rnd" cmpd="sng" algn="ctr">
            <a:solidFill>
              <a:srgbClr val="A6D0E7"/>
            </a:solidFill>
            <a:prstDash val="solid"/>
          </a:ln>
          <a:effectLst/>
        </p:spPr>
        <p:txBody>
          <a:bodyPr rtlCol="0" anchor="ctr"/>
          <a:lstStyle/>
          <a:p>
            <a:pPr marL="0" marR="0" lvl="0" indent="0" algn="ctr" defTabSz="1052128" eaLnBrk="1" fontAlgn="auto" latinLnBrk="0" hangingPunct="1">
              <a:lnSpc>
                <a:spcPct val="100000"/>
              </a:lnSpc>
              <a:spcBef>
                <a:spcPts val="0"/>
              </a:spcBef>
              <a:spcAft>
                <a:spcPts val="0"/>
              </a:spcAft>
              <a:buClrTx/>
              <a:buSzTx/>
              <a:buFontTx/>
              <a:buNone/>
              <a:tabLst/>
              <a:defRPr/>
            </a:pPr>
            <a:r>
              <a:rPr kumimoji="0" lang="fr-FR" sz="3200" b="1"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CHM Burundi</a:t>
            </a:r>
            <a:r>
              <a:rPr kumimoji="0" lang="fr-FR" sz="32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rPr>
              <a:t>: créé en 2002</a:t>
            </a:r>
            <a:endParaRPr kumimoji="0" lang="fr-FR" sz="2800" b="0" i="0" u="none" strike="noStrike" kern="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0" name="Organigramme : Données stockées 9">
            <a:extLst>
              <a:ext uri="{FF2B5EF4-FFF2-40B4-BE49-F238E27FC236}">
                <a16:creationId xmlns:a16="http://schemas.microsoft.com/office/drawing/2014/main" id="{96F2293F-CE04-FF2C-DBFD-A944297C0041}"/>
              </a:ext>
            </a:extLst>
          </p:cNvPr>
          <p:cNvSpPr/>
          <p:nvPr/>
        </p:nvSpPr>
        <p:spPr>
          <a:xfrm rot="10800000" flipV="1">
            <a:off x="2096233" y="927100"/>
            <a:ext cx="14718565" cy="5089634"/>
          </a:xfrm>
          <a:prstGeom prst="flowChartOnlineStorage">
            <a:avLst/>
          </a:prstGeom>
          <a:solidFill>
            <a:schemeClr val="bg2">
              <a:lumMod val="90000"/>
            </a:schemeClr>
          </a:solidFill>
          <a:ln w="15875" cap="rnd" cmpd="sng" algn="ctr">
            <a:solidFill>
              <a:srgbClr val="A6D0E7"/>
            </a:solidFill>
            <a:prstDash val="solid"/>
          </a:ln>
          <a:effectLst/>
        </p:spPr>
        <p:txBody>
          <a:bodyPr rtlCol="0" anchor="ctr"/>
          <a:lstStyle/>
          <a:p>
            <a:pPr algn="just" defTabSz="1052128"/>
            <a:r>
              <a:rPr lang="fr-FR" sz="3600" b="1" dirty="0">
                <a:latin typeface="Times New Roman" panose="02020603050405020304" pitchFamily="18" charset="0"/>
                <a:cs typeface="Times New Roman" panose="02020603050405020304" pitchFamily="18" charset="0"/>
              </a:rPr>
              <a:t>Utilité :</a:t>
            </a:r>
            <a:r>
              <a:rPr lang="fr-FR" sz="3600" dirty="0">
                <a:latin typeface="Times New Roman" panose="02020603050405020304" pitchFamily="18" charset="0"/>
                <a:cs typeface="Times New Roman" panose="02020603050405020304" pitchFamily="18" charset="0"/>
              </a:rPr>
              <a:t> </a:t>
            </a:r>
          </a:p>
          <a:p>
            <a:pPr algn="just" defTabSz="1052128"/>
            <a:r>
              <a:rPr lang="fr-FR" sz="3600" dirty="0">
                <a:latin typeface="Times New Roman" panose="02020603050405020304" pitchFamily="18" charset="0"/>
                <a:cs typeface="Times New Roman" panose="02020603050405020304" pitchFamily="18" charset="0"/>
              </a:rPr>
              <a:t>Mise en la disposition des décideurs et du public  toutes les informations sur les différentes actions menées par le Burundi, via l’OPBE, autres institutions et partenaires nationaux et internationaux en matière de la gestion durable de la biodiversité. </a:t>
            </a:r>
          </a:p>
        </p:txBody>
      </p:sp>
    </p:spTree>
    <p:extLst>
      <p:ext uri="{BB962C8B-B14F-4D97-AF65-F5344CB8AC3E}">
        <p14:creationId xmlns:p14="http://schemas.microsoft.com/office/powerpoint/2010/main" val="1620626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355C0-1299-8F7A-0FE3-14D1E1C7E378}"/>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255B47B4-EBF0-A010-17B9-DE179667A1A2}"/>
              </a:ext>
            </a:extLst>
          </p:cNvPr>
          <p:cNvSpPr>
            <a:spLocks noGrp="1"/>
          </p:cNvSpPr>
          <p:nvPr>
            <p:ph type="sldNum" sz="quarter" idx="4"/>
          </p:nvPr>
        </p:nvSpPr>
        <p:spPr/>
        <p:txBody>
          <a:bodyPr/>
          <a:lstStyle/>
          <a:p>
            <a:fld id="{0EDF5173-184C-1B4B-8899-5CD0872459C6}" type="slidenum">
              <a:rPr lang="fr-FR" smtClean="0"/>
              <a:pPr/>
              <a:t>20</a:t>
            </a:fld>
            <a:endParaRPr lang="fr-FR"/>
          </a:p>
        </p:txBody>
      </p:sp>
      <p:sp>
        <p:nvSpPr>
          <p:cNvPr id="7" name="Espace réservé du texte 6">
            <a:extLst>
              <a:ext uri="{FF2B5EF4-FFF2-40B4-BE49-F238E27FC236}">
                <a16:creationId xmlns:a16="http://schemas.microsoft.com/office/drawing/2014/main" id="{37B358E8-71EC-6388-3306-C84A89D3EE8B}"/>
              </a:ext>
            </a:extLst>
          </p:cNvPr>
          <p:cNvSpPr>
            <a:spLocks noGrp="1"/>
          </p:cNvSpPr>
          <p:nvPr>
            <p:ph type="body" sz="quarter" idx="10"/>
          </p:nvPr>
        </p:nvSpPr>
        <p:spPr>
          <a:xfrm>
            <a:off x="2873375" y="3194025"/>
            <a:ext cx="1609725" cy="577081"/>
          </a:xfrm>
        </p:spPr>
        <p:txBody>
          <a:bodyPr/>
          <a:lstStyle/>
          <a:p>
            <a:r>
              <a:rPr lang="fr-FR" dirty="0"/>
              <a:t>MERCI</a:t>
            </a:r>
          </a:p>
        </p:txBody>
      </p:sp>
    </p:spTree>
    <p:extLst>
      <p:ext uri="{BB962C8B-B14F-4D97-AF65-F5344CB8AC3E}">
        <p14:creationId xmlns:p14="http://schemas.microsoft.com/office/powerpoint/2010/main" val="1141788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16E71-769B-890B-51AE-82E380B94271}"/>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1046789-83F1-A50B-3963-117D92CE070F}"/>
              </a:ext>
            </a:extLst>
          </p:cNvPr>
          <p:cNvSpPr>
            <a:spLocks noGrp="1"/>
          </p:cNvSpPr>
          <p:nvPr>
            <p:ph type="sldNum" sz="quarter" idx="4"/>
          </p:nvPr>
        </p:nvSpPr>
        <p:spPr/>
        <p:txBody>
          <a:bodyPr/>
          <a:lstStyle/>
          <a:p>
            <a:fld id="{0EDF5173-184C-1B4B-8899-5CD0872459C6}" type="slidenum">
              <a:rPr lang="fr-FR" smtClean="0"/>
              <a:pPr/>
              <a:t>3</a:t>
            </a:fld>
            <a:endParaRPr lang="fr-FR"/>
          </a:p>
        </p:txBody>
      </p:sp>
      <p:sp>
        <p:nvSpPr>
          <p:cNvPr id="14" name="Espace réservé du texte 6">
            <a:extLst>
              <a:ext uri="{FF2B5EF4-FFF2-40B4-BE49-F238E27FC236}">
                <a16:creationId xmlns:a16="http://schemas.microsoft.com/office/drawing/2014/main" id="{FE20D886-6705-10E6-1483-611E25A3368D}"/>
              </a:ext>
            </a:extLst>
          </p:cNvPr>
          <p:cNvSpPr>
            <a:spLocks noGrp="1"/>
          </p:cNvSpPr>
          <p:nvPr>
            <p:ph type="body" sz="quarter" idx="10"/>
          </p:nvPr>
        </p:nvSpPr>
        <p:spPr>
          <a:xfrm>
            <a:off x="657726" y="21858"/>
            <a:ext cx="8023225" cy="577081"/>
          </a:xfrm>
        </p:spPr>
        <p:txBody>
          <a:bodyPr>
            <a:noAutofit/>
          </a:bodyPr>
          <a:lstStyle/>
          <a:p>
            <a:pPr marL="457200" indent="-457200">
              <a:buFont typeface="+mj-lt"/>
              <a:buAutoNum type="arabicPeriod"/>
            </a:pPr>
            <a:r>
              <a:rPr lang="fr-FR" sz="3200" dirty="0"/>
              <a:t>Sommaire des activités menées</a:t>
            </a:r>
          </a:p>
        </p:txBody>
      </p:sp>
      <p:sp>
        <p:nvSpPr>
          <p:cNvPr id="16" name="Flèche gauche 15">
            <a:extLst>
              <a:ext uri="{FF2B5EF4-FFF2-40B4-BE49-F238E27FC236}">
                <a16:creationId xmlns:a16="http://schemas.microsoft.com/office/drawing/2014/main" id="{BE920408-E645-9FA5-FFE1-C308F6657375}"/>
              </a:ext>
            </a:extLst>
          </p:cNvPr>
          <p:cNvSpPr/>
          <p:nvPr/>
        </p:nvSpPr>
        <p:spPr>
          <a:xfrm rot="10800000" flipV="1">
            <a:off x="2860941" y="2312612"/>
            <a:ext cx="2318017" cy="2509828"/>
          </a:xfrm>
          <a:prstGeom prst="leftArrow">
            <a:avLst>
              <a:gd name="adj1" fmla="val 50000"/>
              <a:gd name="adj2" fmla="val 5058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2000" b="1" dirty="0">
                <a:latin typeface="Century Gothic" panose="020B0502020202020204" pitchFamily="34" charset="0"/>
              </a:rPr>
              <a:t>Appui financier: l’IRSNB-</a:t>
            </a:r>
            <a:r>
              <a:rPr lang="fr-FR" sz="2000" b="1" dirty="0" err="1">
                <a:latin typeface="Century Gothic" panose="020B0502020202020204" pitchFamily="34" charset="0"/>
              </a:rPr>
              <a:t>CEBIOs</a:t>
            </a:r>
            <a:endParaRPr lang="fr-FR" b="1" dirty="0"/>
          </a:p>
        </p:txBody>
      </p:sp>
      <p:sp>
        <p:nvSpPr>
          <p:cNvPr id="4" name="Organigramme : Processus 3">
            <a:extLst>
              <a:ext uri="{FF2B5EF4-FFF2-40B4-BE49-F238E27FC236}">
                <a16:creationId xmlns:a16="http://schemas.microsoft.com/office/drawing/2014/main" id="{907AACF8-B360-F6E7-2CD4-DE941317F5E4}"/>
              </a:ext>
            </a:extLst>
          </p:cNvPr>
          <p:cNvSpPr/>
          <p:nvPr/>
        </p:nvSpPr>
        <p:spPr>
          <a:xfrm>
            <a:off x="114037" y="2425701"/>
            <a:ext cx="2668050" cy="2283650"/>
          </a:xfrm>
          <a:prstGeom prst="flowChartProces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fr-FR" sz="2400" b="1" dirty="0">
                <a:latin typeface="Century Gothic" panose="020B0502020202020204" pitchFamily="34" charset="0"/>
              </a:rPr>
              <a:t>Activités menées sur le site CHM Burundais</a:t>
            </a:r>
            <a:endParaRPr lang="fr-FR" sz="2400" b="1" dirty="0"/>
          </a:p>
          <a:p>
            <a:pPr algn="ctr"/>
            <a:endParaRPr lang="fr-FR" dirty="0"/>
          </a:p>
        </p:txBody>
      </p:sp>
      <p:sp>
        <p:nvSpPr>
          <p:cNvPr id="21" name="Organigramme : Processus 20">
            <a:extLst>
              <a:ext uri="{FF2B5EF4-FFF2-40B4-BE49-F238E27FC236}">
                <a16:creationId xmlns:a16="http://schemas.microsoft.com/office/drawing/2014/main" id="{97D16DA8-AA14-A921-13DB-515E133294DE}"/>
              </a:ext>
            </a:extLst>
          </p:cNvPr>
          <p:cNvSpPr/>
          <p:nvPr/>
        </p:nvSpPr>
        <p:spPr>
          <a:xfrm>
            <a:off x="5223907" y="1957448"/>
            <a:ext cx="3391083" cy="4163952"/>
          </a:xfrm>
          <a:prstGeom prst="flowChartProcess">
            <a:avLst/>
          </a:prstGeom>
        </p:spPr>
        <p:style>
          <a:lnRef idx="1">
            <a:schemeClr val="accent3"/>
          </a:lnRef>
          <a:fillRef idx="3">
            <a:schemeClr val="accent3"/>
          </a:fillRef>
          <a:effectRef idx="2">
            <a:schemeClr val="accent3"/>
          </a:effectRef>
          <a:fontRef idx="minor">
            <a:schemeClr val="lt1"/>
          </a:fontRef>
        </p:style>
        <p:txBody>
          <a:bodyPr rtlCol="0" anchor="ctr"/>
          <a:lstStyle/>
          <a:p>
            <a:r>
              <a:rPr lang="fr-FR" sz="2400" b="1" dirty="0">
                <a:solidFill>
                  <a:srgbClr val="FFED82"/>
                </a:solidFill>
                <a:latin typeface="Century Gothic" panose="020B0502020202020204" pitchFamily="34" charset="0"/>
                <a:cs typeface="Times New Roman" panose="02020603050405020304" pitchFamily="18" charset="0"/>
              </a:rPr>
              <a:t>Programme de recherche, </a:t>
            </a:r>
            <a:r>
              <a:rPr lang="fr-FR" sz="2800" b="1" dirty="0">
                <a:solidFill>
                  <a:srgbClr val="FFED82"/>
                </a:solidFill>
                <a:latin typeface="Century Gothic" panose="020B0502020202020204" pitchFamily="34" charset="0"/>
                <a:cs typeface="Times New Roman" panose="02020603050405020304" pitchFamily="18" charset="0"/>
              </a:rPr>
              <a:t>échange</a:t>
            </a:r>
            <a:r>
              <a:rPr lang="fr-FR" sz="2400" b="1" dirty="0">
                <a:solidFill>
                  <a:srgbClr val="FFED82"/>
                </a:solidFill>
                <a:latin typeface="Century Gothic" panose="020B0502020202020204" pitchFamily="34" charset="0"/>
                <a:cs typeface="Times New Roman" panose="02020603050405020304" pitchFamily="18" charset="0"/>
              </a:rPr>
              <a:t> d’information, sensibilisation et conservation de la biodiversité</a:t>
            </a:r>
          </a:p>
          <a:p>
            <a:pPr algn="ctr"/>
            <a:endParaRPr lang="fr-FR" dirty="0"/>
          </a:p>
        </p:txBody>
      </p:sp>
      <p:sp>
        <p:nvSpPr>
          <p:cNvPr id="18" name="Organigramme : Processus 20">
            <a:extLst>
              <a:ext uri="{FF2B5EF4-FFF2-40B4-BE49-F238E27FC236}">
                <a16:creationId xmlns:a16="http://schemas.microsoft.com/office/drawing/2014/main" id="{665CBFA1-BC1A-1817-BC13-496DF89D09E6}"/>
              </a:ext>
            </a:extLst>
          </p:cNvPr>
          <p:cNvSpPr/>
          <p:nvPr/>
        </p:nvSpPr>
        <p:spPr>
          <a:xfrm>
            <a:off x="10706158" y="215899"/>
            <a:ext cx="6571447" cy="7950201"/>
          </a:xfrm>
          <a:prstGeom prst="flowChartProcess">
            <a:avLst/>
          </a:prstGeom>
        </p:spPr>
        <p:style>
          <a:lnRef idx="1">
            <a:schemeClr val="accent3"/>
          </a:lnRef>
          <a:fillRef idx="3">
            <a:schemeClr val="accent3"/>
          </a:fillRef>
          <a:effectRef idx="2">
            <a:schemeClr val="accent3"/>
          </a:effectRef>
          <a:fontRef idx="minor">
            <a:schemeClr val="lt1"/>
          </a:fontRef>
        </p:style>
        <p:txBody>
          <a:bodyPr rtlCol="0" anchor="ctr"/>
          <a:lstStyle/>
          <a:p>
            <a:pPr marL="342900" indent="-342900">
              <a:spcAft>
                <a:spcPts val="750"/>
              </a:spcAft>
              <a:buFont typeface="+mj-lt"/>
              <a:buAutoNum type="arabicPeriod"/>
            </a:pPr>
            <a:r>
              <a:rPr lang="fr-FR" sz="2400" dirty="0">
                <a:solidFill>
                  <a:srgbClr val="333333"/>
                </a:solidFill>
                <a:latin typeface="Century Gothic" panose="020B0502020202020204" pitchFamily="34" charset="0"/>
                <a:cs typeface="Times New Roman" panose="02020603050405020304" pitchFamily="18" charset="0"/>
              </a:rPr>
              <a:t>La dynamique des habitats et de la biodiversité des aires protégées et des autres écosystèmes du Burundi y compris l'Initiative Taxonomique Mondiale (GTI);</a:t>
            </a:r>
          </a:p>
          <a:p>
            <a:pPr marL="342900" indent="-342900">
              <a:spcAft>
                <a:spcPts val="750"/>
              </a:spcAft>
              <a:buFont typeface="+mj-lt"/>
              <a:buAutoNum type="arabicPeriod"/>
            </a:pPr>
            <a:r>
              <a:rPr lang="fr-FR" sz="2400" dirty="0">
                <a:solidFill>
                  <a:srgbClr val="333333"/>
                </a:solidFill>
                <a:latin typeface="Century Gothic" panose="020B0502020202020204" pitchFamily="34" charset="0"/>
                <a:cs typeface="Times New Roman" panose="02020603050405020304" pitchFamily="18" charset="0"/>
              </a:rPr>
              <a:t>Les services écosystémiques (SE) dans les aires protégées et des autres écosystèmes du Burundi</a:t>
            </a:r>
          </a:p>
          <a:p>
            <a:pPr marL="342900" indent="-342900">
              <a:spcAft>
                <a:spcPts val="750"/>
              </a:spcAft>
              <a:buFont typeface="+mj-lt"/>
              <a:buAutoNum type="arabicPeriod"/>
            </a:pPr>
            <a:r>
              <a:rPr lang="fr-FR" sz="2400" dirty="0">
                <a:solidFill>
                  <a:srgbClr val="333333"/>
                </a:solidFill>
                <a:latin typeface="Century Gothic" panose="020B0502020202020204" pitchFamily="34" charset="0"/>
                <a:cs typeface="Times New Roman" panose="02020603050405020304" pitchFamily="18" charset="0"/>
              </a:rPr>
              <a:t>La sensibilisation des publics cibles sur l’importance de l’utilisation durable et la conservation de la biodiversité</a:t>
            </a:r>
          </a:p>
          <a:p>
            <a:pPr marL="342900" indent="-342900">
              <a:spcAft>
                <a:spcPts val="750"/>
              </a:spcAft>
              <a:buFont typeface="+mj-lt"/>
              <a:buAutoNum type="arabicPeriod"/>
            </a:pPr>
            <a:r>
              <a:rPr lang="fr-FR" sz="2400" dirty="0">
                <a:solidFill>
                  <a:srgbClr val="333333"/>
                </a:solidFill>
                <a:latin typeface="Century Gothic" panose="020B0502020202020204" pitchFamily="34" charset="0"/>
                <a:cs typeface="Times New Roman" panose="02020603050405020304" pitchFamily="18" charset="0"/>
              </a:rPr>
              <a:t>La mise en œuvre de la Convention de la diversité biologique au Burundi à travers le CHM et le MRV </a:t>
            </a:r>
            <a:r>
              <a:rPr lang="fr-FR" sz="2400" b="1" dirty="0">
                <a:solidFill>
                  <a:srgbClr val="FFFF00"/>
                </a:solidFill>
                <a:latin typeface="Century Gothic" panose="020B0502020202020204" pitchFamily="34" charset="0"/>
                <a:cs typeface="Times New Roman" panose="02020603050405020304" pitchFamily="18" charset="0"/>
              </a:rPr>
              <a:t>pour orienter la prise des décisions adéquats pour la </a:t>
            </a:r>
            <a:r>
              <a:rPr lang="fr-FR" sz="2800" b="1" dirty="0">
                <a:solidFill>
                  <a:srgbClr val="FFFF00"/>
                </a:solidFill>
                <a:latin typeface="Century Gothic" panose="020B0502020202020204" pitchFamily="34" charset="0"/>
                <a:cs typeface="Times New Roman" panose="02020603050405020304" pitchFamily="18" charset="0"/>
              </a:rPr>
              <a:t>conservation</a:t>
            </a:r>
            <a:r>
              <a:rPr lang="fr-FR" sz="2400" b="1" dirty="0">
                <a:solidFill>
                  <a:srgbClr val="FFFF00"/>
                </a:solidFill>
                <a:latin typeface="Century Gothic" panose="020B0502020202020204" pitchFamily="34" charset="0"/>
                <a:cs typeface="Times New Roman" panose="02020603050405020304" pitchFamily="18" charset="0"/>
              </a:rPr>
              <a:t> et utilisation durable de la biodiversité du Burundi et le rapportage </a:t>
            </a:r>
          </a:p>
          <a:p>
            <a:pPr marL="342900" indent="-342900">
              <a:spcAft>
                <a:spcPts val="750"/>
              </a:spcAft>
              <a:buFont typeface="+mj-lt"/>
              <a:buAutoNum type="arabicPeriod"/>
            </a:pPr>
            <a:endParaRPr lang="fr-FR" sz="2400" dirty="0">
              <a:solidFill>
                <a:srgbClr val="333333"/>
              </a:solidFill>
              <a:latin typeface="Century Gothic" panose="020B0502020202020204" pitchFamily="34" charset="0"/>
              <a:cs typeface="Times New Roman" panose="02020603050405020304" pitchFamily="18" charset="0"/>
            </a:endParaRPr>
          </a:p>
          <a:p>
            <a:pPr algn="ctr"/>
            <a:endParaRPr lang="fr-FR" dirty="0"/>
          </a:p>
        </p:txBody>
      </p:sp>
      <p:sp>
        <p:nvSpPr>
          <p:cNvPr id="22" name="Flèche gauche 15">
            <a:extLst>
              <a:ext uri="{FF2B5EF4-FFF2-40B4-BE49-F238E27FC236}">
                <a16:creationId xmlns:a16="http://schemas.microsoft.com/office/drawing/2014/main" id="{982A8A43-C474-305C-8563-11A873DAC051}"/>
              </a:ext>
            </a:extLst>
          </p:cNvPr>
          <p:cNvSpPr/>
          <p:nvPr/>
        </p:nvSpPr>
        <p:spPr>
          <a:xfrm rot="10800000" flipV="1">
            <a:off x="8726132" y="3028059"/>
            <a:ext cx="1935077" cy="1304437"/>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spcAft>
                <a:spcPts val="750"/>
              </a:spcAft>
            </a:pPr>
            <a:r>
              <a:rPr lang="fr-FR" sz="2400" dirty="0">
                <a:solidFill>
                  <a:srgbClr val="333333"/>
                </a:solidFill>
                <a:latin typeface="Times New Roman" panose="02020603050405020304" pitchFamily="18" charset="0"/>
                <a:cs typeface="Times New Roman" panose="02020603050405020304" pitchFamily="18" charset="0"/>
              </a:rPr>
              <a:t> 4 axes</a:t>
            </a:r>
          </a:p>
        </p:txBody>
      </p:sp>
    </p:spTree>
    <p:extLst>
      <p:ext uri="{BB962C8B-B14F-4D97-AF65-F5344CB8AC3E}">
        <p14:creationId xmlns:p14="http://schemas.microsoft.com/office/powerpoint/2010/main" val="24432948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EC270-1BD1-8F22-D65D-661DDC917EAC}"/>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7E2A181C-B58F-5BE1-BF7E-EC5AAF81AC76}"/>
              </a:ext>
            </a:extLst>
          </p:cNvPr>
          <p:cNvSpPr>
            <a:spLocks noGrp="1"/>
          </p:cNvSpPr>
          <p:nvPr>
            <p:ph type="sldNum" sz="quarter" idx="4"/>
          </p:nvPr>
        </p:nvSpPr>
        <p:spPr/>
        <p:txBody>
          <a:bodyPr/>
          <a:lstStyle/>
          <a:p>
            <a:fld id="{0EDF5173-184C-1B4B-8899-5CD0872459C6}" type="slidenum">
              <a:rPr lang="fr-FR" smtClean="0"/>
              <a:pPr/>
              <a:t>4</a:t>
            </a:fld>
            <a:endParaRPr lang="fr-FR"/>
          </a:p>
        </p:txBody>
      </p:sp>
      <p:sp>
        <p:nvSpPr>
          <p:cNvPr id="14" name="Espace réservé du texte 6">
            <a:extLst>
              <a:ext uri="{FF2B5EF4-FFF2-40B4-BE49-F238E27FC236}">
                <a16:creationId xmlns:a16="http://schemas.microsoft.com/office/drawing/2014/main" id="{665D45DB-0559-8B0A-1EC8-AACA1805C95F}"/>
              </a:ext>
            </a:extLst>
          </p:cNvPr>
          <p:cNvSpPr>
            <a:spLocks noGrp="1"/>
          </p:cNvSpPr>
          <p:nvPr>
            <p:ph type="body" sz="quarter" idx="10"/>
          </p:nvPr>
        </p:nvSpPr>
        <p:spPr>
          <a:xfrm>
            <a:off x="657726" y="21858"/>
            <a:ext cx="8023225" cy="577081"/>
          </a:xfrm>
        </p:spPr>
        <p:txBody>
          <a:bodyPr>
            <a:noAutofit/>
          </a:bodyPr>
          <a:lstStyle/>
          <a:p>
            <a:pPr marL="457200" indent="-457200">
              <a:buFont typeface="+mj-lt"/>
              <a:buAutoNum type="arabicPeriod"/>
            </a:pPr>
            <a:r>
              <a:rPr lang="fr-FR" sz="3200" dirty="0"/>
              <a:t>Sommaire des activités menées</a:t>
            </a:r>
          </a:p>
        </p:txBody>
      </p:sp>
      <p:sp>
        <p:nvSpPr>
          <p:cNvPr id="18" name="Organigramme : Processus 20">
            <a:extLst>
              <a:ext uri="{FF2B5EF4-FFF2-40B4-BE49-F238E27FC236}">
                <a16:creationId xmlns:a16="http://schemas.microsoft.com/office/drawing/2014/main" id="{DC734342-5CD2-9DD5-8055-CA102D7EBFD9}"/>
              </a:ext>
            </a:extLst>
          </p:cNvPr>
          <p:cNvSpPr/>
          <p:nvPr/>
        </p:nvSpPr>
        <p:spPr>
          <a:xfrm>
            <a:off x="587892" y="1362186"/>
            <a:ext cx="7937531" cy="7607300"/>
          </a:xfrm>
          <a:prstGeom prst="flowChartProcess">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marL="342900" indent="-342900">
              <a:spcAft>
                <a:spcPts val="750"/>
              </a:spcAft>
              <a:buFont typeface="+mj-lt"/>
              <a:buAutoNum type="arabicPeriod"/>
            </a:pPr>
            <a:endParaRPr lang="fr-FR" sz="2400" dirty="0">
              <a:solidFill>
                <a:srgbClr val="333333"/>
              </a:solidFill>
              <a:latin typeface="Century Gothic" panose="020B0502020202020204" pitchFamily="34" charset="0"/>
              <a:cs typeface="Times New Roman" panose="02020603050405020304" pitchFamily="18" charset="0"/>
            </a:endParaRPr>
          </a:p>
          <a:p>
            <a:pPr>
              <a:spcAft>
                <a:spcPts val="750"/>
              </a:spcAft>
            </a:pPr>
            <a:endParaRPr lang="fr-FR" sz="3600" dirty="0">
              <a:solidFill>
                <a:schemeClr val="tx1"/>
              </a:solidFill>
              <a:latin typeface="Century Gothic" panose="020B0502020202020204" pitchFamily="34" charset="0"/>
              <a:cs typeface="Times New Roman" panose="02020603050405020304" pitchFamily="18" charset="0"/>
            </a:endParaRPr>
          </a:p>
          <a:p>
            <a:pPr>
              <a:spcAft>
                <a:spcPts val="750"/>
              </a:spcAft>
            </a:pPr>
            <a:endParaRPr lang="fr-FR" sz="2400" dirty="0">
              <a:solidFill>
                <a:srgbClr val="333333"/>
              </a:solidFill>
              <a:latin typeface="Century Gothic" panose="020B0502020202020204" pitchFamily="34" charset="0"/>
              <a:cs typeface="Times New Roman" panose="02020603050405020304" pitchFamily="18" charset="0"/>
            </a:endParaRPr>
          </a:p>
          <a:p>
            <a:pPr algn="ctr"/>
            <a:endParaRPr lang="fr-FR" dirty="0"/>
          </a:p>
        </p:txBody>
      </p:sp>
      <p:sp>
        <p:nvSpPr>
          <p:cNvPr id="3" name="Organigramme : Données stockées 2">
            <a:extLst>
              <a:ext uri="{FF2B5EF4-FFF2-40B4-BE49-F238E27FC236}">
                <a16:creationId xmlns:a16="http://schemas.microsoft.com/office/drawing/2014/main" id="{1E20C6DD-5D2F-E79A-E596-3EFAEA517938}"/>
              </a:ext>
            </a:extLst>
          </p:cNvPr>
          <p:cNvSpPr/>
          <p:nvPr/>
        </p:nvSpPr>
        <p:spPr>
          <a:xfrm rot="10800000" flipV="1">
            <a:off x="0" y="3692636"/>
            <a:ext cx="8680951" cy="2946400"/>
          </a:xfrm>
          <a:prstGeom prst="flowChartOnlineStorage">
            <a:avLst/>
          </a:prstGeom>
          <a:solidFill>
            <a:srgbClr val="DCDD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Ø"/>
            </a:pPr>
            <a:r>
              <a:rPr lang="fr-FR" sz="2800" dirty="0">
                <a:solidFill>
                  <a:schemeClr val="tx1"/>
                </a:solidFill>
              </a:rPr>
              <a:t>Collecte des données par les étudiants de l’Ecole Normale Supérieur du Burundi (ENS) sur les transects  mise en place en 2014 pour évaluer l’évolution de la végétation après 10 ans </a:t>
            </a:r>
          </a:p>
        </p:txBody>
      </p:sp>
      <p:pic>
        <p:nvPicPr>
          <p:cNvPr id="8" name="Image 7">
            <a:extLst>
              <a:ext uri="{FF2B5EF4-FFF2-40B4-BE49-F238E27FC236}">
                <a16:creationId xmlns:a16="http://schemas.microsoft.com/office/drawing/2014/main" id="{2092C732-3560-7ECA-0233-4B0BC8D571C4}"/>
              </a:ext>
            </a:extLst>
          </p:cNvPr>
          <p:cNvPicPr>
            <a:picLocks noChangeAspect="1"/>
          </p:cNvPicPr>
          <p:nvPr/>
        </p:nvPicPr>
        <p:blipFill>
          <a:blip r:embed="rId3"/>
          <a:stretch>
            <a:fillRect/>
          </a:stretch>
        </p:blipFill>
        <p:spPr>
          <a:xfrm>
            <a:off x="8966554" y="251648"/>
            <a:ext cx="3685641" cy="4914188"/>
          </a:xfrm>
          <a:prstGeom prst="rect">
            <a:avLst/>
          </a:prstGeom>
        </p:spPr>
      </p:pic>
      <p:sp>
        <p:nvSpPr>
          <p:cNvPr id="10" name="ZoneTexte 9">
            <a:extLst>
              <a:ext uri="{FF2B5EF4-FFF2-40B4-BE49-F238E27FC236}">
                <a16:creationId xmlns:a16="http://schemas.microsoft.com/office/drawing/2014/main" id="{428B36AB-D6D5-FA67-0767-3BF73DD76036}"/>
              </a:ext>
            </a:extLst>
          </p:cNvPr>
          <p:cNvSpPr txBox="1"/>
          <p:nvPr/>
        </p:nvSpPr>
        <p:spPr>
          <a:xfrm>
            <a:off x="290536" y="965056"/>
            <a:ext cx="7951763" cy="1815882"/>
          </a:xfrm>
          <a:prstGeom prst="rect">
            <a:avLst/>
          </a:prstGeom>
          <a:noFill/>
        </p:spPr>
        <p:txBody>
          <a:bodyPr wrap="square">
            <a:spAutoFit/>
          </a:bodyPr>
          <a:lstStyle/>
          <a:p>
            <a:r>
              <a:rPr lang="fr-FR" sz="2800" b="1" dirty="0">
                <a:solidFill>
                  <a:srgbClr val="333333"/>
                </a:solidFill>
                <a:latin typeface="Century Gothic" panose="020B0502020202020204" pitchFamily="34" charset="0"/>
                <a:cs typeface="Times New Roman" panose="02020603050405020304" pitchFamily="18" charset="0"/>
              </a:rPr>
              <a:t>1. La dynamique des habitats et de la biodiversité des aires protégées et des autres écosystèmes du Burundi y compris l'Initiative Taxonomique Mondiale (GTI)</a:t>
            </a:r>
          </a:p>
        </p:txBody>
      </p:sp>
      <p:pic>
        <p:nvPicPr>
          <p:cNvPr id="15" name="Image 14">
            <a:extLst>
              <a:ext uri="{FF2B5EF4-FFF2-40B4-BE49-F238E27FC236}">
                <a16:creationId xmlns:a16="http://schemas.microsoft.com/office/drawing/2014/main" id="{67CE6710-54B0-E343-BC62-6A442290A825}"/>
              </a:ext>
            </a:extLst>
          </p:cNvPr>
          <p:cNvPicPr>
            <a:picLocks noChangeAspect="1"/>
          </p:cNvPicPr>
          <p:nvPr/>
        </p:nvPicPr>
        <p:blipFill>
          <a:blip r:embed="rId4"/>
          <a:stretch>
            <a:fillRect/>
          </a:stretch>
        </p:blipFill>
        <p:spPr>
          <a:xfrm>
            <a:off x="12937801" y="251648"/>
            <a:ext cx="3752673" cy="4855021"/>
          </a:xfrm>
          <a:prstGeom prst="rect">
            <a:avLst/>
          </a:prstGeom>
        </p:spPr>
      </p:pic>
      <p:pic>
        <p:nvPicPr>
          <p:cNvPr id="17" name="Image 16">
            <a:extLst>
              <a:ext uri="{FF2B5EF4-FFF2-40B4-BE49-F238E27FC236}">
                <a16:creationId xmlns:a16="http://schemas.microsoft.com/office/drawing/2014/main" id="{E8A04E1F-3F28-A6A8-5519-21C8A263A355}"/>
              </a:ext>
            </a:extLst>
          </p:cNvPr>
          <p:cNvPicPr>
            <a:picLocks noChangeAspect="1"/>
          </p:cNvPicPr>
          <p:nvPr/>
        </p:nvPicPr>
        <p:blipFill>
          <a:blip r:embed="rId5"/>
          <a:stretch>
            <a:fillRect/>
          </a:stretch>
        </p:blipFill>
        <p:spPr>
          <a:xfrm>
            <a:off x="8966554" y="5271294"/>
            <a:ext cx="6019446" cy="4193463"/>
          </a:xfrm>
          <a:prstGeom prst="rect">
            <a:avLst/>
          </a:prstGeom>
        </p:spPr>
      </p:pic>
    </p:spTree>
    <p:extLst>
      <p:ext uri="{BB962C8B-B14F-4D97-AF65-F5344CB8AC3E}">
        <p14:creationId xmlns:p14="http://schemas.microsoft.com/office/powerpoint/2010/main" val="3094665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B5E98-9C00-7E1D-8E86-01450E7E6265}"/>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36C978F9-6674-B464-5659-9152017A37AA}"/>
              </a:ext>
            </a:extLst>
          </p:cNvPr>
          <p:cNvSpPr>
            <a:spLocks noGrp="1"/>
          </p:cNvSpPr>
          <p:nvPr>
            <p:ph type="sldNum" sz="quarter" idx="4"/>
          </p:nvPr>
        </p:nvSpPr>
        <p:spPr/>
        <p:txBody>
          <a:bodyPr/>
          <a:lstStyle/>
          <a:p>
            <a:fld id="{0EDF5173-184C-1B4B-8899-5CD0872459C6}" type="slidenum">
              <a:rPr lang="fr-FR" smtClean="0"/>
              <a:pPr/>
              <a:t>5</a:t>
            </a:fld>
            <a:endParaRPr lang="fr-FR"/>
          </a:p>
        </p:txBody>
      </p:sp>
      <p:sp>
        <p:nvSpPr>
          <p:cNvPr id="14" name="Espace réservé du texte 6">
            <a:extLst>
              <a:ext uri="{FF2B5EF4-FFF2-40B4-BE49-F238E27FC236}">
                <a16:creationId xmlns:a16="http://schemas.microsoft.com/office/drawing/2014/main" id="{E5041C28-7087-E7BB-2490-9787214C8690}"/>
              </a:ext>
            </a:extLst>
          </p:cNvPr>
          <p:cNvSpPr>
            <a:spLocks noGrp="1"/>
          </p:cNvSpPr>
          <p:nvPr>
            <p:ph type="body" sz="quarter" idx="10"/>
          </p:nvPr>
        </p:nvSpPr>
        <p:spPr>
          <a:xfrm>
            <a:off x="657726" y="21858"/>
            <a:ext cx="8023225" cy="577081"/>
          </a:xfrm>
        </p:spPr>
        <p:txBody>
          <a:bodyPr>
            <a:noAutofit/>
          </a:bodyPr>
          <a:lstStyle/>
          <a:p>
            <a:pPr marL="457200" indent="-457200">
              <a:buFont typeface="+mj-lt"/>
              <a:buAutoNum type="arabicPeriod"/>
            </a:pPr>
            <a:r>
              <a:rPr lang="fr-FR" sz="3200" dirty="0"/>
              <a:t>Sommaire des activités menées</a:t>
            </a:r>
          </a:p>
        </p:txBody>
      </p:sp>
      <p:sp>
        <p:nvSpPr>
          <p:cNvPr id="18" name="Organigramme : Processus 20">
            <a:extLst>
              <a:ext uri="{FF2B5EF4-FFF2-40B4-BE49-F238E27FC236}">
                <a16:creationId xmlns:a16="http://schemas.microsoft.com/office/drawing/2014/main" id="{7873365A-DBC2-9F91-8A0E-410DE35C5993}"/>
              </a:ext>
            </a:extLst>
          </p:cNvPr>
          <p:cNvSpPr/>
          <p:nvPr/>
        </p:nvSpPr>
        <p:spPr>
          <a:xfrm>
            <a:off x="587892" y="1362186"/>
            <a:ext cx="7937531" cy="7607300"/>
          </a:xfrm>
          <a:prstGeom prst="flowChartProcess">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marL="342900" indent="-342900">
              <a:spcAft>
                <a:spcPts val="750"/>
              </a:spcAft>
              <a:buFont typeface="+mj-lt"/>
              <a:buAutoNum type="arabicPeriod"/>
            </a:pPr>
            <a:endParaRPr lang="fr-FR" sz="2400" dirty="0">
              <a:solidFill>
                <a:srgbClr val="333333"/>
              </a:solidFill>
              <a:latin typeface="Century Gothic" panose="020B0502020202020204" pitchFamily="34" charset="0"/>
              <a:cs typeface="Times New Roman" panose="02020603050405020304" pitchFamily="18" charset="0"/>
            </a:endParaRPr>
          </a:p>
          <a:p>
            <a:pPr>
              <a:spcAft>
                <a:spcPts val="750"/>
              </a:spcAft>
            </a:pPr>
            <a:endParaRPr lang="fr-FR" sz="3600" dirty="0">
              <a:solidFill>
                <a:schemeClr val="tx1"/>
              </a:solidFill>
              <a:latin typeface="Century Gothic" panose="020B0502020202020204" pitchFamily="34" charset="0"/>
              <a:cs typeface="Times New Roman" panose="02020603050405020304" pitchFamily="18" charset="0"/>
            </a:endParaRPr>
          </a:p>
          <a:p>
            <a:pPr>
              <a:spcAft>
                <a:spcPts val="750"/>
              </a:spcAft>
            </a:pPr>
            <a:endParaRPr lang="fr-FR" sz="2400" dirty="0">
              <a:solidFill>
                <a:srgbClr val="333333"/>
              </a:solidFill>
              <a:latin typeface="Century Gothic" panose="020B0502020202020204" pitchFamily="34" charset="0"/>
              <a:cs typeface="Times New Roman" panose="02020603050405020304" pitchFamily="18" charset="0"/>
            </a:endParaRPr>
          </a:p>
          <a:p>
            <a:pPr algn="ctr"/>
            <a:endParaRPr lang="fr-FR" dirty="0"/>
          </a:p>
        </p:txBody>
      </p:sp>
      <p:sp>
        <p:nvSpPr>
          <p:cNvPr id="5" name="Organigramme : Données stockées 4">
            <a:extLst>
              <a:ext uri="{FF2B5EF4-FFF2-40B4-BE49-F238E27FC236}">
                <a16:creationId xmlns:a16="http://schemas.microsoft.com/office/drawing/2014/main" id="{076543A5-2FA4-9422-36C4-8B0C5715F8B7}"/>
              </a:ext>
            </a:extLst>
          </p:cNvPr>
          <p:cNvSpPr/>
          <p:nvPr/>
        </p:nvSpPr>
        <p:spPr>
          <a:xfrm rot="10800000" flipV="1">
            <a:off x="-2" y="3540719"/>
            <a:ext cx="8674101" cy="1846373"/>
          </a:xfrm>
          <a:prstGeom prst="flowChartOnlineStorage">
            <a:avLst/>
          </a:prstGeom>
          <a:solidFill>
            <a:srgbClr val="DCDD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750"/>
              </a:spcAft>
              <a:buFont typeface="Wingdings" panose="05000000000000000000" pitchFamily="2" charset="2"/>
              <a:buChar char="Ø"/>
            </a:pPr>
            <a:r>
              <a:rPr lang="fr-FR" sz="2800" dirty="0">
                <a:solidFill>
                  <a:schemeClr val="tx1"/>
                </a:solidFill>
              </a:rPr>
              <a:t>Essai de domestication de </a:t>
            </a:r>
            <a:r>
              <a:rPr lang="fr-FR" sz="2800" i="1" dirty="0">
                <a:solidFill>
                  <a:schemeClr val="tx1"/>
                </a:solidFill>
              </a:rPr>
              <a:t>Raphia </a:t>
            </a:r>
            <a:r>
              <a:rPr lang="fr-FR" sz="2800" i="1" dirty="0" err="1">
                <a:solidFill>
                  <a:schemeClr val="tx1"/>
                </a:solidFill>
              </a:rPr>
              <a:t>ruenzorica</a:t>
            </a:r>
            <a:r>
              <a:rPr lang="fr-FR" sz="2800" dirty="0">
                <a:solidFill>
                  <a:schemeClr val="tx1"/>
                </a:solidFill>
              </a:rPr>
              <a:t> dans les bas-fond des écosystèmes de </a:t>
            </a:r>
            <a:r>
              <a:rPr lang="fr-FR" sz="2800" dirty="0" err="1">
                <a:solidFill>
                  <a:schemeClr val="tx1"/>
                </a:solidFill>
              </a:rPr>
              <a:t>Mumirwa</a:t>
            </a:r>
            <a:endParaRPr lang="fr-FR" sz="3600" dirty="0">
              <a:solidFill>
                <a:schemeClr val="tx1"/>
              </a:solidFill>
              <a:latin typeface="Century Gothic" panose="020B0502020202020204" pitchFamily="34" charset="0"/>
              <a:cs typeface="Times New Roman" panose="02020603050405020304" pitchFamily="18" charset="0"/>
            </a:endParaRPr>
          </a:p>
          <a:p>
            <a:pPr algn="ctr"/>
            <a:endParaRPr lang="fr-FR" dirty="0">
              <a:solidFill>
                <a:srgbClr val="0070C0"/>
              </a:solidFill>
            </a:endParaRPr>
          </a:p>
        </p:txBody>
      </p:sp>
      <p:pic>
        <p:nvPicPr>
          <p:cNvPr id="8" name="Image 7">
            <a:extLst>
              <a:ext uri="{FF2B5EF4-FFF2-40B4-BE49-F238E27FC236}">
                <a16:creationId xmlns:a16="http://schemas.microsoft.com/office/drawing/2014/main" id="{5916F6AC-A348-079A-184D-7436AE65F3A5}"/>
              </a:ext>
            </a:extLst>
          </p:cNvPr>
          <p:cNvPicPr>
            <a:picLocks noChangeAspect="1"/>
          </p:cNvPicPr>
          <p:nvPr/>
        </p:nvPicPr>
        <p:blipFill>
          <a:blip r:embed="rId3"/>
          <a:stretch>
            <a:fillRect/>
          </a:stretch>
        </p:blipFill>
        <p:spPr>
          <a:xfrm>
            <a:off x="8680951" y="0"/>
            <a:ext cx="4442049" cy="4442049"/>
          </a:xfrm>
          <a:prstGeom prst="rect">
            <a:avLst/>
          </a:prstGeom>
        </p:spPr>
      </p:pic>
      <p:pic>
        <p:nvPicPr>
          <p:cNvPr id="9" name="Image 8">
            <a:extLst>
              <a:ext uri="{FF2B5EF4-FFF2-40B4-BE49-F238E27FC236}">
                <a16:creationId xmlns:a16="http://schemas.microsoft.com/office/drawing/2014/main" id="{09CAC371-A0D4-4B74-CE48-8BCA83DDF6F2}"/>
              </a:ext>
            </a:extLst>
          </p:cNvPr>
          <p:cNvPicPr>
            <a:picLocks noChangeAspect="1"/>
          </p:cNvPicPr>
          <p:nvPr/>
        </p:nvPicPr>
        <p:blipFill>
          <a:blip r:embed="rId4"/>
          <a:stretch>
            <a:fillRect/>
          </a:stretch>
        </p:blipFill>
        <p:spPr>
          <a:xfrm>
            <a:off x="8680951" y="4463906"/>
            <a:ext cx="5133950" cy="5133950"/>
          </a:xfrm>
          <a:prstGeom prst="rect">
            <a:avLst/>
          </a:prstGeom>
        </p:spPr>
      </p:pic>
      <p:pic>
        <p:nvPicPr>
          <p:cNvPr id="11" name="Image 10">
            <a:extLst>
              <a:ext uri="{FF2B5EF4-FFF2-40B4-BE49-F238E27FC236}">
                <a16:creationId xmlns:a16="http://schemas.microsoft.com/office/drawing/2014/main" id="{AC0AFE8F-229B-4AA0-DFA4-E7E033A455D2}"/>
              </a:ext>
            </a:extLst>
          </p:cNvPr>
          <p:cNvPicPr>
            <a:picLocks noChangeAspect="1"/>
          </p:cNvPicPr>
          <p:nvPr/>
        </p:nvPicPr>
        <p:blipFill>
          <a:blip r:embed="rId5"/>
          <a:stretch>
            <a:fillRect/>
          </a:stretch>
        </p:blipFill>
        <p:spPr>
          <a:xfrm>
            <a:off x="13123000" y="-1"/>
            <a:ext cx="4291012" cy="4442049"/>
          </a:xfrm>
          <a:prstGeom prst="rect">
            <a:avLst/>
          </a:prstGeom>
        </p:spPr>
      </p:pic>
      <p:sp>
        <p:nvSpPr>
          <p:cNvPr id="13" name="ZoneTexte 12">
            <a:extLst>
              <a:ext uri="{FF2B5EF4-FFF2-40B4-BE49-F238E27FC236}">
                <a16:creationId xmlns:a16="http://schemas.microsoft.com/office/drawing/2014/main" id="{A14F506B-9C53-3713-29D8-CF51792F59A5}"/>
              </a:ext>
            </a:extLst>
          </p:cNvPr>
          <p:cNvSpPr txBox="1"/>
          <p:nvPr/>
        </p:nvSpPr>
        <p:spPr>
          <a:xfrm>
            <a:off x="293945" y="1392477"/>
            <a:ext cx="8525423" cy="1384995"/>
          </a:xfrm>
          <a:prstGeom prst="rect">
            <a:avLst/>
          </a:prstGeom>
          <a:noFill/>
        </p:spPr>
        <p:txBody>
          <a:bodyPr wrap="square">
            <a:spAutoFit/>
          </a:bodyPr>
          <a:lstStyle/>
          <a:p>
            <a:r>
              <a:rPr lang="fr-FR" sz="2800" b="1" dirty="0">
                <a:solidFill>
                  <a:schemeClr val="tx1"/>
                </a:solidFill>
                <a:latin typeface="Century Gothic" panose="020B0502020202020204" pitchFamily="34" charset="0"/>
                <a:cs typeface="Times New Roman" panose="02020603050405020304" pitchFamily="18" charset="0"/>
              </a:rPr>
              <a:t>2. </a:t>
            </a:r>
            <a:r>
              <a:rPr lang="fr-FR" sz="2800" b="1" dirty="0">
                <a:solidFill>
                  <a:srgbClr val="333333"/>
                </a:solidFill>
                <a:latin typeface="Century Gothic" panose="020B0502020202020204" pitchFamily="34" charset="0"/>
                <a:cs typeface="Times New Roman" panose="02020603050405020304" pitchFamily="18" charset="0"/>
              </a:rPr>
              <a:t>Les services écosystémiques (SE) dans les aires protégées et des autres écosystèmes du Burundi</a:t>
            </a:r>
          </a:p>
        </p:txBody>
      </p:sp>
    </p:spTree>
    <p:extLst>
      <p:ext uri="{BB962C8B-B14F-4D97-AF65-F5344CB8AC3E}">
        <p14:creationId xmlns:p14="http://schemas.microsoft.com/office/powerpoint/2010/main" val="478958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087B2-C944-7CF8-A683-44740F8DB619}"/>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5FC1D81A-BCF6-6AB6-3CD2-29C38B08334C}"/>
              </a:ext>
            </a:extLst>
          </p:cNvPr>
          <p:cNvSpPr>
            <a:spLocks noGrp="1"/>
          </p:cNvSpPr>
          <p:nvPr>
            <p:ph type="sldNum" sz="quarter" idx="4"/>
          </p:nvPr>
        </p:nvSpPr>
        <p:spPr/>
        <p:txBody>
          <a:bodyPr/>
          <a:lstStyle/>
          <a:p>
            <a:fld id="{0EDF5173-184C-1B4B-8899-5CD0872459C6}" type="slidenum">
              <a:rPr lang="fr-FR" smtClean="0"/>
              <a:pPr/>
              <a:t>6</a:t>
            </a:fld>
            <a:endParaRPr lang="fr-FR"/>
          </a:p>
        </p:txBody>
      </p:sp>
      <p:sp>
        <p:nvSpPr>
          <p:cNvPr id="14" name="Espace réservé du texte 6">
            <a:extLst>
              <a:ext uri="{FF2B5EF4-FFF2-40B4-BE49-F238E27FC236}">
                <a16:creationId xmlns:a16="http://schemas.microsoft.com/office/drawing/2014/main" id="{AE7E09BF-27BD-5BB3-9739-A97F391110B4}"/>
              </a:ext>
            </a:extLst>
          </p:cNvPr>
          <p:cNvSpPr>
            <a:spLocks noGrp="1"/>
          </p:cNvSpPr>
          <p:nvPr>
            <p:ph type="body" sz="quarter" idx="10"/>
          </p:nvPr>
        </p:nvSpPr>
        <p:spPr>
          <a:xfrm>
            <a:off x="657726" y="21858"/>
            <a:ext cx="8023225" cy="577081"/>
          </a:xfrm>
        </p:spPr>
        <p:txBody>
          <a:bodyPr>
            <a:noAutofit/>
          </a:bodyPr>
          <a:lstStyle/>
          <a:p>
            <a:pPr marL="457200" indent="-457200">
              <a:buFont typeface="+mj-lt"/>
              <a:buAutoNum type="arabicPeriod"/>
            </a:pPr>
            <a:r>
              <a:rPr lang="fr-FR" sz="3200" dirty="0"/>
              <a:t>Sommaire des activités menées</a:t>
            </a:r>
          </a:p>
        </p:txBody>
      </p:sp>
      <p:sp>
        <p:nvSpPr>
          <p:cNvPr id="18" name="Organigramme : Processus 20">
            <a:extLst>
              <a:ext uri="{FF2B5EF4-FFF2-40B4-BE49-F238E27FC236}">
                <a16:creationId xmlns:a16="http://schemas.microsoft.com/office/drawing/2014/main" id="{D30FF682-60A2-A171-5821-4F79CBF07A2F}"/>
              </a:ext>
            </a:extLst>
          </p:cNvPr>
          <p:cNvSpPr/>
          <p:nvPr/>
        </p:nvSpPr>
        <p:spPr>
          <a:xfrm>
            <a:off x="587892" y="1362186"/>
            <a:ext cx="7937531" cy="7607300"/>
          </a:xfrm>
          <a:prstGeom prst="flowChartProcess">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marL="342900" indent="-342900">
              <a:spcAft>
                <a:spcPts val="750"/>
              </a:spcAft>
              <a:buFont typeface="+mj-lt"/>
              <a:buAutoNum type="arabicPeriod"/>
            </a:pPr>
            <a:endParaRPr lang="fr-FR" sz="2400" dirty="0">
              <a:solidFill>
                <a:srgbClr val="333333"/>
              </a:solidFill>
              <a:latin typeface="Century Gothic" panose="020B0502020202020204" pitchFamily="34" charset="0"/>
              <a:cs typeface="Times New Roman" panose="02020603050405020304" pitchFamily="18" charset="0"/>
            </a:endParaRPr>
          </a:p>
          <a:p>
            <a:pPr>
              <a:spcAft>
                <a:spcPts val="750"/>
              </a:spcAft>
            </a:pPr>
            <a:endParaRPr lang="fr-FR" sz="3600" dirty="0">
              <a:solidFill>
                <a:schemeClr val="tx1"/>
              </a:solidFill>
              <a:latin typeface="Century Gothic" panose="020B0502020202020204" pitchFamily="34" charset="0"/>
              <a:cs typeface="Times New Roman" panose="02020603050405020304" pitchFamily="18" charset="0"/>
            </a:endParaRPr>
          </a:p>
          <a:p>
            <a:pPr>
              <a:spcAft>
                <a:spcPts val="750"/>
              </a:spcAft>
            </a:pPr>
            <a:endParaRPr lang="fr-FR" sz="2400" dirty="0">
              <a:solidFill>
                <a:srgbClr val="333333"/>
              </a:solidFill>
              <a:latin typeface="Century Gothic" panose="020B0502020202020204" pitchFamily="34" charset="0"/>
              <a:cs typeface="Times New Roman" panose="02020603050405020304" pitchFamily="18" charset="0"/>
            </a:endParaRPr>
          </a:p>
          <a:p>
            <a:pPr algn="ctr"/>
            <a:endParaRPr lang="fr-FR" dirty="0"/>
          </a:p>
        </p:txBody>
      </p:sp>
      <p:sp>
        <p:nvSpPr>
          <p:cNvPr id="3" name="Organigramme : Données stockées 2">
            <a:extLst>
              <a:ext uri="{FF2B5EF4-FFF2-40B4-BE49-F238E27FC236}">
                <a16:creationId xmlns:a16="http://schemas.microsoft.com/office/drawing/2014/main" id="{767AAEA2-572F-13A8-BA92-857127628EE1}"/>
              </a:ext>
            </a:extLst>
          </p:cNvPr>
          <p:cNvSpPr/>
          <p:nvPr/>
        </p:nvSpPr>
        <p:spPr>
          <a:xfrm rot="10800000" flipV="1">
            <a:off x="-1" y="3325762"/>
            <a:ext cx="8674100" cy="2567038"/>
          </a:xfrm>
          <a:prstGeom prst="flowChartOnlineStorage">
            <a:avLst/>
          </a:prstGeom>
          <a:solidFill>
            <a:srgbClr val="DCDD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spcAft>
                <a:spcPts val="750"/>
              </a:spcAft>
              <a:buFont typeface="Wingdings" panose="05000000000000000000" pitchFamily="2" charset="2"/>
              <a:buChar char="Ø"/>
            </a:pPr>
            <a:r>
              <a:rPr lang="fr-FR" sz="2800" dirty="0">
                <a:solidFill>
                  <a:schemeClr val="tx1"/>
                </a:solidFill>
              </a:rPr>
              <a:t>Sensibilisation des populations riveraines du Parc National de la Ruvubu sur le code forestier et la loi sur les Aires protégées.</a:t>
            </a:r>
            <a:endParaRPr lang="fr-FR" sz="2800" dirty="0">
              <a:solidFill>
                <a:schemeClr val="tx1"/>
              </a:solidFill>
              <a:latin typeface="Century Gothic" panose="020B0502020202020204" pitchFamily="34" charset="0"/>
              <a:cs typeface="Times New Roman" panose="02020603050405020304" pitchFamily="18" charset="0"/>
            </a:endParaRPr>
          </a:p>
          <a:p>
            <a:pPr algn="ctr"/>
            <a:endParaRPr lang="fr-FR" sz="2800" dirty="0">
              <a:solidFill>
                <a:srgbClr val="0070C0"/>
              </a:solidFill>
            </a:endParaRPr>
          </a:p>
        </p:txBody>
      </p:sp>
      <p:sp>
        <p:nvSpPr>
          <p:cNvPr id="5" name="ZoneTexte 4">
            <a:extLst>
              <a:ext uri="{FF2B5EF4-FFF2-40B4-BE49-F238E27FC236}">
                <a16:creationId xmlns:a16="http://schemas.microsoft.com/office/drawing/2014/main" id="{8D599178-BDDA-8BDE-6C88-3EC0103A239F}"/>
              </a:ext>
            </a:extLst>
          </p:cNvPr>
          <p:cNvSpPr txBox="1"/>
          <p:nvPr/>
        </p:nvSpPr>
        <p:spPr>
          <a:xfrm>
            <a:off x="332288" y="1362186"/>
            <a:ext cx="7338512" cy="1384995"/>
          </a:xfrm>
          <a:prstGeom prst="rect">
            <a:avLst/>
          </a:prstGeom>
          <a:noFill/>
        </p:spPr>
        <p:txBody>
          <a:bodyPr wrap="square">
            <a:spAutoFit/>
          </a:bodyPr>
          <a:lstStyle/>
          <a:p>
            <a:pPr>
              <a:spcAft>
                <a:spcPts val="750"/>
              </a:spcAft>
            </a:pPr>
            <a:r>
              <a:rPr lang="fr-FR" sz="2800" b="1" dirty="0">
                <a:solidFill>
                  <a:srgbClr val="333333"/>
                </a:solidFill>
                <a:latin typeface="Century Gothic" panose="020B0502020202020204" pitchFamily="34" charset="0"/>
                <a:cs typeface="Times New Roman" panose="02020603050405020304" pitchFamily="18" charset="0"/>
              </a:rPr>
              <a:t>3. La sensibilisation des publics cibles sur l’importance de l’utilisation durable et la conservation de la biodiversité</a:t>
            </a:r>
          </a:p>
        </p:txBody>
      </p:sp>
    </p:spTree>
    <p:extLst>
      <p:ext uri="{BB962C8B-B14F-4D97-AF65-F5344CB8AC3E}">
        <p14:creationId xmlns:p14="http://schemas.microsoft.com/office/powerpoint/2010/main" val="846830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E7E3D-D580-792A-1DC7-9926D9BFCF18}"/>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7DED716D-6DCD-1441-944D-F28CDB76473D}"/>
              </a:ext>
            </a:extLst>
          </p:cNvPr>
          <p:cNvSpPr>
            <a:spLocks noGrp="1"/>
          </p:cNvSpPr>
          <p:nvPr>
            <p:ph type="sldNum" sz="quarter" idx="4"/>
          </p:nvPr>
        </p:nvSpPr>
        <p:spPr/>
        <p:txBody>
          <a:bodyPr/>
          <a:lstStyle/>
          <a:p>
            <a:fld id="{0EDF5173-184C-1B4B-8899-5CD0872459C6}" type="slidenum">
              <a:rPr lang="fr-FR" smtClean="0"/>
              <a:pPr/>
              <a:t>7</a:t>
            </a:fld>
            <a:endParaRPr lang="fr-FR"/>
          </a:p>
        </p:txBody>
      </p:sp>
      <p:sp>
        <p:nvSpPr>
          <p:cNvPr id="14" name="Espace réservé du texte 6">
            <a:extLst>
              <a:ext uri="{FF2B5EF4-FFF2-40B4-BE49-F238E27FC236}">
                <a16:creationId xmlns:a16="http://schemas.microsoft.com/office/drawing/2014/main" id="{E2A94D5F-9846-A4B7-6E09-E43117C60A77}"/>
              </a:ext>
            </a:extLst>
          </p:cNvPr>
          <p:cNvSpPr>
            <a:spLocks noGrp="1"/>
          </p:cNvSpPr>
          <p:nvPr>
            <p:ph type="body" sz="quarter" idx="10"/>
          </p:nvPr>
        </p:nvSpPr>
        <p:spPr>
          <a:xfrm>
            <a:off x="657726" y="21858"/>
            <a:ext cx="8023225" cy="577081"/>
          </a:xfrm>
        </p:spPr>
        <p:txBody>
          <a:bodyPr>
            <a:noAutofit/>
          </a:bodyPr>
          <a:lstStyle/>
          <a:p>
            <a:pPr marL="457200" indent="-457200">
              <a:buFont typeface="+mj-lt"/>
              <a:buAutoNum type="arabicPeriod"/>
            </a:pPr>
            <a:r>
              <a:rPr lang="fr-FR" sz="3200" dirty="0"/>
              <a:t>Sommaire des activités menées</a:t>
            </a:r>
          </a:p>
        </p:txBody>
      </p:sp>
      <p:sp>
        <p:nvSpPr>
          <p:cNvPr id="18" name="Organigramme : Processus 20">
            <a:extLst>
              <a:ext uri="{FF2B5EF4-FFF2-40B4-BE49-F238E27FC236}">
                <a16:creationId xmlns:a16="http://schemas.microsoft.com/office/drawing/2014/main" id="{003FE2D9-AA7C-A5A4-9647-C3BF6662221B}"/>
              </a:ext>
            </a:extLst>
          </p:cNvPr>
          <p:cNvSpPr/>
          <p:nvPr/>
        </p:nvSpPr>
        <p:spPr>
          <a:xfrm>
            <a:off x="587892" y="1362186"/>
            <a:ext cx="7937531" cy="7607300"/>
          </a:xfrm>
          <a:prstGeom prst="flowChartProcess">
            <a:avLst/>
          </a:prstGeom>
          <a:noFill/>
          <a:ln>
            <a:solidFill>
              <a:schemeClr val="bg1"/>
            </a:solidFill>
          </a:ln>
        </p:spPr>
        <p:style>
          <a:lnRef idx="1">
            <a:schemeClr val="accent3"/>
          </a:lnRef>
          <a:fillRef idx="3">
            <a:schemeClr val="accent3"/>
          </a:fillRef>
          <a:effectRef idx="2">
            <a:schemeClr val="accent3"/>
          </a:effectRef>
          <a:fontRef idx="minor">
            <a:schemeClr val="lt1"/>
          </a:fontRef>
        </p:style>
        <p:txBody>
          <a:bodyPr rtlCol="0" anchor="ctr"/>
          <a:lstStyle/>
          <a:p>
            <a:pPr marL="342900" indent="-342900">
              <a:spcAft>
                <a:spcPts val="750"/>
              </a:spcAft>
              <a:buFont typeface="+mj-lt"/>
              <a:buAutoNum type="arabicPeriod"/>
            </a:pPr>
            <a:endParaRPr lang="fr-FR" sz="2400" dirty="0">
              <a:solidFill>
                <a:srgbClr val="333333"/>
              </a:solidFill>
              <a:latin typeface="Century Gothic" panose="020B0502020202020204" pitchFamily="34" charset="0"/>
              <a:cs typeface="Times New Roman" panose="02020603050405020304" pitchFamily="18" charset="0"/>
            </a:endParaRPr>
          </a:p>
          <a:p>
            <a:pPr>
              <a:spcAft>
                <a:spcPts val="750"/>
              </a:spcAft>
            </a:pPr>
            <a:endParaRPr lang="fr-FR" sz="3600" dirty="0">
              <a:solidFill>
                <a:schemeClr val="tx1"/>
              </a:solidFill>
              <a:latin typeface="Century Gothic" panose="020B0502020202020204" pitchFamily="34" charset="0"/>
              <a:cs typeface="Times New Roman" panose="02020603050405020304" pitchFamily="18" charset="0"/>
            </a:endParaRPr>
          </a:p>
          <a:p>
            <a:pPr>
              <a:spcAft>
                <a:spcPts val="750"/>
              </a:spcAft>
            </a:pPr>
            <a:endParaRPr lang="fr-FR" sz="2400" dirty="0">
              <a:solidFill>
                <a:srgbClr val="333333"/>
              </a:solidFill>
              <a:latin typeface="Century Gothic" panose="020B0502020202020204" pitchFamily="34" charset="0"/>
              <a:cs typeface="Times New Roman" panose="02020603050405020304" pitchFamily="18" charset="0"/>
            </a:endParaRPr>
          </a:p>
          <a:p>
            <a:pPr algn="ctr"/>
            <a:endParaRPr lang="fr-FR" dirty="0"/>
          </a:p>
        </p:txBody>
      </p:sp>
      <p:sp>
        <p:nvSpPr>
          <p:cNvPr id="5" name="Organigramme : Données stockées 4">
            <a:extLst>
              <a:ext uri="{FF2B5EF4-FFF2-40B4-BE49-F238E27FC236}">
                <a16:creationId xmlns:a16="http://schemas.microsoft.com/office/drawing/2014/main" id="{7A4B0265-7432-DCA6-5B11-E28F6CFD53A9}"/>
              </a:ext>
            </a:extLst>
          </p:cNvPr>
          <p:cNvSpPr/>
          <p:nvPr/>
        </p:nvSpPr>
        <p:spPr>
          <a:xfrm rot="10800000" flipV="1">
            <a:off x="-1" y="2120106"/>
            <a:ext cx="8680952" cy="5511800"/>
          </a:xfrm>
          <a:prstGeom prst="flowChartOnlineStorage">
            <a:avLst/>
          </a:prstGeom>
          <a:solidFill>
            <a:srgbClr val="DCDD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Ø"/>
            </a:pPr>
            <a:r>
              <a:rPr lang="fr-FR" sz="2400" dirty="0">
                <a:solidFill>
                  <a:schemeClr val="tx1"/>
                </a:solidFill>
              </a:rPr>
              <a:t>Organisation des réunions des Points focaux interinstitutionnels du CHM-Burundi pour le postage des informations en matière de biodiversité</a:t>
            </a:r>
          </a:p>
          <a:p>
            <a:pPr marL="285750" lvl="0" indent="-285750">
              <a:buFont typeface="Wingdings" panose="05000000000000000000" pitchFamily="2" charset="2"/>
              <a:buChar char="Ø"/>
            </a:pPr>
            <a:r>
              <a:rPr lang="fr-FR" sz="2400" dirty="0">
                <a:solidFill>
                  <a:schemeClr val="tx1"/>
                </a:solidFill>
              </a:rPr>
              <a:t>Organisation de l’atelier régional sur les Indicateurs pour les Politiques (IP) en matière de biodiversité</a:t>
            </a:r>
          </a:p>
          <a:p>
            <a:pPr marL="285750" lvl="0" indent="-285750">
              <a:buFont typeface="Wingdings" panose="05000000000000000000" pitchFamily="2" charset="2"/>
              <a:buChar char="Ø"/>
            </a:pPr>
            <a:r>
              <a:rPr lang="fr-FR" sz="2400" dirty="0">
                <a:solidFill>
                  <a:schemeClr val="tx1"/>
                </a:solidFill>
              </a:rPr>
              <a:t>Etude des besoins en renforcement des capacités pour l'implémentation de la Stratégie et Plan d’Action National pour la Biodiversité au Burundi ;</a:t>
            </a:r>
          </a:p>
          <a:p>
            <a:pPr marL="285750" lvl="0" indent="-285750">
              <a:buFont typeface="Wingdings" panose="05000000000000000000" pitchFamily="2" charset="2"/>
              <a:buChar char="Ø"/>
            </a:pPr>
            <a:r>
              <a:rPr lang="fr-FR" sz="2400" dirty="0">
                <a:solidFill>
                  <a:schemeClr val="tx1"/>
                </a:solidFill>
              </a:rPr>
              <a:t>Production et publication du septième numéro du bulletin scientifique sur l’environnement et la biodiversité</a:t>
            </a:r>
          </a:p>
        </p:txBody>
      </p:sp>
      <p:sp>
        <p:nvSpPr>
          <p:cNvPr id="8" name="ZoneTexte 7">
            <a:extLst>
              <a:ext uri="{FF2B5EF4-FFF2-40B4-BE49-F238E27FC236}">
                <a16:creationId xmlns:a16="http://schemas.microsoft.com/office/drawing/2014/main" id="{6C2AF304-3E37-6E60-0190-442DFBA940DF}"/>
              </a:ext>
            </a:extLst>
          </p:cNvPr>
          <p:cNvSpPr txBox="1"/>
          <p:nvPr/>
        </p:nvSpPr>
        <p:spPr>
          <a:xfrm>
            <a:off x="332288" y="882469"/>
            <a:ext cx="8341812" cy="954107"/>
          </a:xfrm>
          <a:prstGeom prst="rect">
            <a:avLst/>
          </a:prstGeom>
          <a:noFill/>
        </p:spPr>
        <p:txBody>
          <a:bodyPr wrap="square">
            <a:spAutoFit/>
          </a:bodyPr>
          <a:lstStyle/>
          <a:p>
            <a:pPr lvl="0"/>
            <a:r>
              <a:rPr lang="fr-FR" sz="2800" dirty="0">
                <a:solidFill>
                  <a:schemeClr val="tx1"/>
                </a:solidFill>
              </a:rPr>
              <a:t>4.  </a:t>
            </a:r>
            <a:r>
              <a:rPr lang="fr-FR" sz="2800" b="1" dirty="0">
                <a:solidFill>
                  <a:schemeClr val="tx1"/>
                </a:solidFill>
              </a:rPr>
              <a:t>La mise en œuvre de la Convention de la diversité biologique au Burundi à travers le CHM et le MRV (IP)</a:t>
            </a:r>
          </a:p>
        </p:txBody>
      </p:sp>
      <p:pic>
        <p:nvPicPr>
          <p:cNvPr id="10" name="Image 9">
            <a:extLst>
              <a:ext uri="{FF2B5EF4-FFF2-40B4-BE49-F238E27FC236}">
                <a16:creationId xmlns:a16="http://schemas.microsoft.com/office/drawing/2014/main" id="{2E0DFC1F-5D40-5EAD-2053-18BFDFC6B0B8}"/>
              </a:ext>
            </a:extLst>
          </p:cNvPr>
          <p:cNvPicPr>
            <a:picLocks noChangeAspect="1"/>
          </p:cNvPicPr>
          <p:nvPr/>
        </p:nvPicPr>
        <p:blipFill>
          <a:blip r:embed="rId3"/>
          <a:stretch>
            <a:fillRect/>
          </a:stretch>
        </p:blipFill>
        <p:spPr>
          <a:xfrm>
            <a:off x="8822779" y="101601"/>
            <a:ext cx="6596031" cy="4211742"/>
          </a:xfrm>
          <a:prstGeom prst="rect">
            <a:avLst/>
          </a:prstGeom>
        </p:spPr>
      </p:pic>
      <p:pic>
        <p:nvPicPr>
          <p:cNvPr id="12" name="Image 11">
            <a:extLst>
              <a:ext uri="{FF2B5EF4-FFF2-40B4-BE49-F238E27FC236}">
                <a16:creationId xmlns:a16="http://schemas.microsoft.com/office/drawing/2014/main" id="{24D48C19-4603-80A5-A882-D3BEDCFCECC2}"/>
              </a:ext>
            </a:extLst>
          </p:cNvPr>
          <p:cNvPicPr>
            <a:picLocks noChangeAspect="1"/>
          </p:cNvPicPr>
          <p:nvPr/>
        </p:nvPicPr>
        <p:blipFill>
          <a:blip r:embed="rId4"/>
          <a:stretch>
            <a:fillRect/>
          </a:stretch>
        </p:blipFill>
        <p:spPr>
          <a:xfrm>
            <a:off x="8822779" y="4482306"/>
            <a:ext cx="6596031" cy="4397354"/>
          </a:xfrm>
          <a:prstGeom prst="rect">
            <a:avLst/>
          </a:prstGeom>
        </p:spPr>
      </p:pic>
    </p:spTree>
    <p:extLst>
      <p:ext uri="{BB962C8B-B14F-4D97-AF65-F5344CB8AC3E}">
        <p14:creationId xmlns:p14="http://schemas.microsoft.com/office/powerpoint/2010/main" val="4199234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86CE9-9F5E-6857-D7F5-0E0C020C5A43}"/>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ACDFAACE-1C13-F619-8A3C-D6BBD95E124E}"/>
              </a:ext>
            </a:extLst>
          </p:cNvPr>
          <p:cNvSpPr>
            <a:spLocks noGrp="1"/>
          </p:cNvSpPr>
          <p:nvPr>
            <p:ph type="sldNum" sz="quarter" idx="4"/>
          </p:nvPr>
        </p:nvSpPr>
        <p:spPr/>
        <p:txBody>
          <a:bodyPr/>
          <a:lstStyle/>
          <a:p>
            <a:fld id="{0EDF5173-184C-1B4B-8899-5CD0872459C6}" type="slidenum">
              <a:rPr lang="fr-FR" smtClean="0"/>
              <a:pPr/>
              <a:t>8</a:t>
            </a:fld>
            <a:endParaRPr lang="fr-FR"/>
          </a:p>
        </p:txBody>
      </p:sp>
      <p:sp>
        <p:nvSpPr>
          <p:cNvPr id="14" name="Espace réservé du texte 6">
            <a:extLst>
              <a:ext uri="{FF2B5EF4-FFF2-40B4-BE49-F238E27FC236}">
                <a16:creationId xmlns:a16="http://schemas.microsoft.com/office/drawing/2014/main" id="{68765D81-5D93-BBD7-28C4-E82BA6EAF78F}"/>
              </a:ext>
            </a:extLst>
          </p:cNvPr>
          <p:cNvSpPr>
            <a:spLocks noGrp="1"/>
          </p:cNvSpPr>
          <p:nvPr>
            <p:ph type="body" sz="quarter" idx="10"/>
          </p:nvPr>
        </p:nvSpPr>
        <p:spPr>
          <a:xfrm>
            <a:off x="657726" y="21858"/>
            <a:ext cx="8023225" cy="577081"/>
          </a:xfrm>
        </p:spPr>
        <p:txBody>
          <a:bodyPr>
            <a:noAutofit/>
          </a:bodyPr>
          <a:lstStyle/>
          <a:p>
            <a:pPr marL="457200" indent="-457200">
              <a:buFont typeface="+mj-lt"/>
              <a:buAutoNum type="arabicPeriod"/>
            </a:pPr>
            <a:r>
              <a:rPr lang="fr-FR" sz="3200" dirty="0"/>
              <a:t>Sommaire des activités menées</a:t>
            </a:r>
          </a:p>
        </p:txBody>
      </p:sp>
      <p:sp>
        <p:nvSpPr>
          <p:cNvPr id="4" name="ZoneTexte 3">
            <a:extLst>
              <a:ext uri="{FF2B5EF4-FFF2-40B4-BE49-F238E27FC236}">
                <a16:creationId xmlns:a16="http://schemas.microsoft.com/office/drawing/2014/main" id="{C656C05E-2D83-4BFD-7103-C4450CA46E9C}"/>
              </a:ext>
            </a:extLst>
          </p:cNvPr>
          <p:cNvSpPr txBox="1"/>
          <p:nvPr/>
        </p:nvSpPr>
        <p:spPr>
          <a:xfrm>
            <a:off x="466138" y="3076739"/>
            <a:ext cx="8023225" cy="2739211"/>
          </a:xfrm>
          <a:prstGeom prst="rect">
            <a:avLst/>
          </a:prstGeom>
          <a:noFill/>
        </p:spPr>
        <p:txBody>
          <a:bodyPr wrap="square">
            <a:spAutoFit/>
          </a:bodyPr>
          <a:lstStyle/>
          <a:p>
            <a:pPr marL="457200" indent="-457200">
              <a:buFont typeface="Wingdings" panose="05000000000000000000" pitchFamily="2" charset="2"/>
              <a:buChar char="Ø"/>
            </a:pPr>
            <a:r>
              <a:rPr lang="fr-FR" sz="2400" dirty="0"/>
              <a:t>Réunion du comité scientifique du bulletin scientifique sur l'environnement et la biodiversité</a:t>
            </a:r>
          </a:p>
          <a:p>
            <a:pPr marL="457200" indent="-457200">
              <a:buFont typeface="Wingdings" panose="05000000000000000000" pitchFamily="2" charset="2"/>
              <a:buChar char="Ø"/>
            </a:pPr>
            <a:endParaRPr lang="fr-FR" sz="2400" dirty="0"/>
          </a:p>
          <a:p>
            <a:pPr marL="457200" indent="-457200">
              <a:buFont typeface="Wingdings" panose="05000000000000000000" pitchFamily="2" charset="2"/>
              <a:buChar char="Ø"/>
            </a:pPr>
            <a:r>
              <a:rPr lang="fr-FR" sz="2400" dirty="0"/>
              <a:t>Séance de sensibilisation à l’intention des institutions de recherche, académiques et d’implémentation sur le  bulletin scientifique de l’OBPE</a:t>
            </a:r>
          </a:p>
          <a:p>
            <a:pPr marL="457200" indent="-457200">
              <a:buFont typeface="Wingdings" panose="05000000000000000000" pitchFamily="2" charset="2"/>
              <a:buChar char="Ø"/>
            </a:pPr>
            <a:endParaRPr lang="fr-FR" sz="2800" dirty="0"/>
          </a:p>
        </p:txBody>
      </p:sp>
      <p:pic>
        <p:nvPicPr>
          <p:cNvPr id="5" name="Image 4">
            <a:extLst>
              <a:ext uri="{FF2B5EF4-FFF2-40B4-BE49-F238E27FC236}">
                <a16:creationId xmlns:a16="http://schemas.microsoft.com/office/drawing/2014/main" id="{67E3050C-527F-44DA-8251-4CF2B95287E1}"/>
              </a:ext>
            </a:extLst>
          </p:cNvPr>
          <p:cNvPicPr>
            <a:picLocks noChangeAspect="1"/>
          </p:cNvPicPr>
          <p:nvPr/>
        </p:nvPicPr>
        <p:blipFill>
          <a:blip r:embed="rId3"/>
          <a:stretch>
            <a:fillRect/>
          </a:stretch>
        </p:blipFill>
        <p:spPr>
          <a:xfrm>
            <a:off x="8769938" y="1649780"/>
            <a:ext cx="8445716" cy="2796565"/>
          </a:xfrm>
          <a:prstGeom prst="rect">
            <a:avLst/>
          </a:prstGeom>
        </p:spPr>
      </p:pic>
      <p:pic>
        <p:nvPicPr>
          <p:cNvPr id="8" name="Image 7">
            <a:extLst>
              <a:ext uri="{FF2B5EF4-FFF2-40B4-BE49-F238E27FC236}">
                <a16:creationId xmlns:a16="http://schemas.microsoft.com/office/drawing/2014/main" id="{741F092F-59FC-B242-D9D0-D6B14B54A4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69937" y="4593749"/>
            <a:ext cx="8480751" cy="4689951"/>
          </a:xfrm>
          <a:prstGeom prst="rect">
            <a:avLst/>
          </a:prstGeom>
          <a:noFill/>
          <a:ln>
            <a:noFill/>
          </a:ln>
        </p:spPr>
      </p:pic>
      <p:sp>
        <p:nvSpPr>
          <p:cNvPr id="3" name="ZoneTexte 2">
            <a:extLst>
              <a:ext uri="{FF2B5EF4-FFF2-40B4-BE49-F238E27FC236}">
                <a16:creationId xmlns:a16="http://schemas.microsoft.com/office/drawing/2014/main" id="{BB0E4BED-0248-F7CE-1677-94FC67E0171C}"/>
              </a:ext>
            </a:extLst>
          </p:cNvPr>
          <p:cNvSpPr txBox="1"/>
          <p:nvPr/>
        </p:nvSpPr>
        <p:spPr>
          <a:xfrm>
            <a:off x="466138" y="1003449"/>
            <a:ext cx="7839662" cy="1384995"/>
          </a:xfrm>
          <a:prstGeom prst="rect">
            <a:avLst/>
          </a:prstGeom>
          <a:noFill/>
        </p:spPr>
        <p:txBody>
          <a:bodyPr wrap="square">
            <a:spAutoFit/>
          </a:bodyPr>
          <a:lstStyle/>
          <a:p>
            <a:pPr lvl="0"/>
            <a:r>
              <a:rPr lang="fr-FR" sz="2800" dirty="0">
                <a:solidFill>
                  <a:schemeClr val="tx1"/>
                </a:solidFill>
              </a:rPr>
              <a:t>4.  </a:t>
            </a:r>
            <a:r>
              <a:rPr lang="fr-FR" sz="2800" b="1" dirty="0">
                <a:solidFill>
                  <a:schemeClr val="tx1"/>
                </a:solidFill>
              </a:rPr>
              <a:t>La mise en œuvre de la Convention de la diversité biologique au Burundi à travers le CHM et le MRV (IP)</a:t>
            </a:r>
          </a:p>
        </p:txBody>
      </p:sp>
    </p:spTree>
    <p:extLst>
      <p:ext uri="{BB962C8B-B14F-4D97-AF65-F5344CB8AC3E}">
        <p14:creationId xmlns:p14="http://schemas.microsoft.com/office/powerpoint/2010/main" val="823314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6CE45-5EE1-E2A7-D54F-8EB028170D17}"/>
            </a:ext>
          </a:extLst>
        </p:cNvPr>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81A44583-3FC9-024E-53D1-A43C59E21F6B}"/>
              </a:ext>
            </a:extLst>
          </p:cNvPr>
          <p:cNvSpPr>
            <a:spLocks noGrp="1"/>
          </p:cNvSpPr>
          <p:nvPr>
            <p:ph type="sldNum" sz="quarter" idx="4"/>
          </p:nvPr>
        </p:nvSpPr>
        <p:spPr/>
        <p:txBody>
          <a:bodyPr/>
          <a:lstStyle/>
          <a:p>
            <a:fld id="{0EDF5173-184C-1B4B-8899-5CD0872459C6}" type="slidenum">
              <a:rPr lang="fr-FR" smtClean="0"/>
              <a:pPr/>
              <a:t>9</a:t>
            </a:fld>
            <a:endParaRPr lang="fr-FR"/>
          </a:p>
        </p:txBody>
      </p:sp>
      <p:sp>
        <p:nvSpPr>
          <p:cNvPr id="14" name="Espace réservé du texte 6">
            <a:extLst>
              <a:ext uri="{FF2B5EF4-FFF2-40B4-BE49-F238E27FC236}">
                <a16:creationId xmlns:a16="http://schemas.microsoft.com/office/drawing/2014/main" id="{5B918994-054A-69CE-4CA9-2DE443931BAB}"/>
              </a:ext>
            </a:extLst>
          </p:cNvPr>
          <p:cNvSpPr>
            <a:spLocks noGrp="1"/>
          </p:cNvSpPr>
          <p:nvPr>
            <p:ph type="body" sz="quarter" idx="10"/>
          </p:nvPr>
        </p:nvSpPr>
        <p:spPr>
          <a:xfrm>
            <a:off x="657726" y="21858"/>
            <a:ext cx="8023225" cy="577081"/>
          </a:xfrm>
        </p:spPr>
        <p:txBody>
          <a:bodyPr>
            <a:noAutofit/>
          </a:bodyPr>
          <a:lstStyle/>
          <a:p>
            <a:pPr marL="457200" indent="-457200">
              <a:buFont typeface="+mj-lt"/>
              <a:buAutoNum type="arabicPeriod"/>
            </a:pPr>
            <a:r>
              <a:rPr lang="fr-FR" sz="3200" dirty="0"/>
              <a:t>Sommaire des activités menées</a:t>
            </a:r>
          </a:p>
        </p:txBody>
      </p:sp>
      <p:sp>
        <p:nvSpPr>
          <p:cNvPr id="7" name="ZoneTexte 6">
            <a:extLst>
              <a:ext uri="{FF2B5EF4-FFF2-40B4-BE49-F238E27FC236}">
                <a16:creationId xmlns:a16="http://schemas.microsoft.com/office/drawing/2014/main" id="{097FBEE8-4B14-89EF-C91C-FD9898E65328}"/>
              </a:ext>
            </a:extLst>
          </p:cNvPr>
          <p:cNvSpPr txBox="1"/>
          <p:nvPr/>
        </p:nvSpPr>
        <p:spPr>
          <a:xfrm>
            <a:off x="400044" y="930827"/>
            <a:ext cx="3968750" cy="954107"/>
          </a:xfrm>
          <a:prstGeom prst="rect">
            <a:avLst/>
          </a:prstGeom>
          <a:noFill/>
        </p:spPr>
        <p:txBody>
          <a:bodyPr wrap="square">
            <a:spAutoFit/>
          </a:bodyPr>
          <a:lstStyle/>
          <a:p>
            <a:r>
              <a:rPr lang="fr-FR" sz="2800" b="1" dirty="0"/>
              <a:t>Projets CHM Burundi</a:t>
            </a:r>
          </a:p>
          <a:p>
            <a:endParaRPr lang="fr-FR" sz="2800" dirty="0"/>
          </a:p>
        </p:txBody>
      </p:sp>
      <p:sp>
        <p:nvSpPr>
          <p:cNvPr id="4" name="ZoneTexte 3">
            <a:extLst>
              <a:ext uri="{FF2B5EF4-FFF2-40B4-BE49-F238E27FC236}">
                <a16:creationId xmlns:a16="http://schemas.microsoft.com/office/drawing/2014/main" id="{AC7E5885-1114-7074-E8FA-64E220A40370}"/>
              </a:ext>
            </a:extLst>
          </p:cNvPr>
          <p:cNvSpPr txBox="1"/>
          <p:nvPr/>
        </p:nvSpPr>
        <p:spPr>
          <a:xfrm>
            <a:off x="268788" y="1884934"/>
            <a:ext cx="7973512" cy="2677656"/>
          </a:xfrm>
          <a:prstGeom prst="rect">
            <a:avLst/>
          </a:prstGeom>
          <a:noFill/>
        </p:spPr>
        <p:txBody>
          <a:bodyPr wrap="square">
            <a:spAutoFit/>
          </a:bodyPr>
          <a:lstStyle/>
          <a:p>
            <a:r>
              <a:rPr lang="fr-FR" sz="2800" dirty="0"/>
              <a:t>1. Projet développement d’indicateurs des zones dégradées des écosystèmes (PDID) au Burundi </a:t>
            </a:r>
          </a:p>
          <a:p>
            <a:endParaRPr lang="fr-FR" sz="2800" dirty="0"/>
          </a:p>
          <a:p>
            <a:r>
              <a:rPr lang="fr-FR" sz="2800" dirty="0"/>
              <a:t>2. Développement des indicateurs de l’évolution des marais du Burundi (PIMB)</a:t>
            </a:r>
          </a:p>
          <a:p>
            <a:endParaRPr lang="fr-FR" sz="2800" dirty="0"/>
          </a:p>
        </p:txBody>
      </p:sp>
      <p:sp>
        <p:nvSpPr>
          <p:cNvPr id="3" name="ZoneTexte 2">
            <a:extLst>
              <a:ext uri="{FF2B5EF4-FFF2-40B4-BE49-F238E27FC236}">
                <a16:creationId xmlns:a16="http://schemas.microsoft.com/office/drawing/2014/main" id="{8B5A2DA3-7E4F-C89A-0C58-681B095E9D21}"/>
              </a:ext>
            </a:extLst>
          </p:cNvPr>
          <p:cNvSpPr txBox="1"/>
          <p:nvPr/>
        </p:nvSpPr>
        <p:spPr>
          <a:xfrm>
            <a:off x="400044" y="4691340"/>
            <a:ext cx="5226056" cy="523220"/>
          </a:xfrm>
          <a:prstGeom prst="rect">
            <a:avLst/>
          </a:prstGeom>
          <a:noFill/>
        </p:spPr>
        <p:txBody>
          <a:bodyPr wrap="square">
            <a:spAutoFit/>
          </a:bodyPr>
          <a:lstStyle/>
          <a:p>
            <a:r>
              <a:rPr lang="fr-BE" sz="2800" b="1" dirty="0">
                <a:effectLst/>
                <a:latin typeface="+mj-lt"/>
                <a:ea typeface="Calibri" panose="020F0502020204030204" pitchFamily="34" charset="0"/>
              </a:rPr>
              <a:t>Institution promotrice</a:t>
            </a:r>
            <a:r>
              <a:rPr lang="fr-BE" sz="2800" dirty="0">
                <a:effectLst/>
                <a:latin typeface="+mj-lt"/>
                <a:ea typeface="Calibri" panose="020F0502020204030204" pitchFamily="34" charset="0"/>
              </a:rPr>
              <a:t> : </a:t>
            </a:r>
            <a:r>
              <a:rPr lang="fr-BE" sz="2800" b="1" dirty="0">
                <a:effectLst/>
                <a:latin typeface="+mj-lt"/>
                <a:ea typeface="Calibri" panose="020F0502020204030204" pitchFamily="34" charset="0"/>
              </a:rPr>
              <a:t>OBPE</a:t>
            </a:r>
            <a:endParaRPr lang="fr-FR" sz="2800" b="1" dirty="0"/>
          </a:p>
        </p:txBody>
      </p:sp>
    </p:spTree>
    <p:extLst>
      <p:ext uri="{BB962C8B-B14F-4D97-AF65-F5344CB8AC3E}">
        <p14:creationId xmlns:p14="http://schemas.microsoft.com/office/powerpoint/2010/main" val="236686804"/>
      </p:ext>
    </p:extLst>
  </p:cSld>
  <p:clrMapOvr>
    <a:masterClrMapping/>
  </p:clrMapOvr>
</p:sld>
</file>

<file path=ppt/theme/theme1.xml><?xml version="1.0" encoding="utf-8"?>
<a:theme xmlns:a="http://schemas.openxmlformats.org/drawingml/2006/main" name="Thème Office">
  <a:themeElements>
    <a:clrScheme name="Custom 1">
      <a:dk1>
        <a:srgbClr val="000000"/>
      </a:dk1>
      <a:lt1>
        <a:srgbClr val="FFFFFF"/>
      </a:lt1>
      <a:dk2>
        <a:srgbClr val="000000"/>
      </a:dk2>
      <a:lt2>
        <a:srgbClr val="F8F8F8"/>
      </a:lt2>
      <a:accent1>
        <a:srgbClr val="DDDDDD"/>
      </a:accent1>
      <a:accent2>
        <a:srgbClr val="B2B2B2"/>
      </a:accent2>
      <a:accent3>
        <a:srgbClr val="009800"/>
      </a:accent3>
      <a:accent4>
        <a:srgbClr val="808080"/>
      </a:accent4>
      <a:accent5>
        <a:srgbClr val="5F5F5F"/>
      </a:accent5>
      <a:accent6>
        <a:srgbClr val="4D4D4D"/>
      </a:accent6>
      <a:hlink>
        <a:srgbClr val="5F5F5F"/>
      </a:hlink>
      <a:folHlink>
        <a:srgbClr val="919191"/>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B16D259BB7594881F1B92037591576" ma:contentTypeVersion="13" ma:contentTypeDescription="Crée un document." ma:contentTypeScope="" ma:versionID="383a0c950e5a4eda21cec6f514c1b74b">
  <xsd:schema xmlns:xsd="http://www.w3.org/2001/XMLSchema" xmlns:xs="http://www.w3.org/2001/XMLSchema" xmlns:p="http://schemas.microsoft.com/office/2006/metadata/properties" xmlns:ns2="67ea7819-508a-408f-a688-c6a0cf1eb86b" xmlns:ns3="dd1d2c57-93c1-40e7-bb24-7527ca1646c5" targetNamespace="http://schemas.microsoft.com/office/2006/metadata/properties" ma:root="true" ma:fieldsID="0c3aedb7d84a53d3c2cf676a94f4c9a3" ns2:_="" ns3:_="">
    <xsd:import namespace="67ea7819-508a-408f-a688-c6a0cf1eb86b"/>
    <xsd:import namespace="dd1d2c57-93c1-40e7-bb24-7527ca1646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ea7819-508a-408f-a688-c6a0cf1eb8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Balises d’images" ma:readOnly="false" ma:fieldId="{5cf76f15-5ced-4ddc-b409-7134ff3c332f}" ma:taxonomyMulti="true" ma:sspId="887cc964-1fad-4322-8c46-b34bf628419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1d2c57-93c1-40e7-bb24-7527ca1646c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2c2a1c8-8b85-40a0-8d7a-b46c8bf26ffb}" ma:internalName="TaxCatchAll" ma:showField="CatchAllData" ma:web="dd1d2c57-93c1-40e7-bb24-7527ca1646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d1d2c57-93c1-40e7-bb24-7527ca1646c5" xsi:nil="true"/>
    <lcf76f155ced4ddcb4097134ff3c332f xmlns="67ea7819-508a-408f-a688-c6a0cf1eb86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65FBEF-95D4-4C42-9A38-9941A2FE2C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ea7819-508a-408f-a688-c6a0cf1eb86b"/>
    <ds:schemaRef ds:uri="dd1d2c57-93c1-40e7-bb24-7527ca1646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4792A6-B7E3-496A-B37E-8248016B9706}">
  <ds:schemaRefs>
    <ds:schemaRef ds:uri="http://schemas.microsoft.com/office/2006/metadata/properties"/>
    <ds:schemaRef ds:uri="http://schemas.microsoft.com/office/2006/documentManagement/types"/>
    <ds:schemaRef ds:uri="http://purl.org/dc/elements/1.1/"/>
    <ds:schemaRef ds:uri="http://www.w3.org/XML/1998/namespace"/>
    <ds:schemaRef ds:uri="67ea7819-508a-408f-a688-c6a0cf1eb86b"/>
    <ds:schemaRef ds:uri="http://purl.org/dc/dcmitype/"/>
    <ds:schemaRef ds:uri="http://schemas.microsoft.com/office/infopath/2007/PartnerControls"/>
    <ds:schemaRef ds:uri="http://schemas.openxmlformats.org/package/2006/metadata/core-properties"/>
    <ds:schemaRef ds:uri="dd1d2c57-93c1-40e7-bb24-7527ca1646c5"/>
    <ds:schemaRef ds:uri="http://purl.org/dc/terms/"/>
  </ds:schemaRefs>
</ds:datastoreItem>
</file>

<file path=customXml/itemProps3.xml><?xml version="1.0" encoding="utf-8"?>
<ds:datastoreItem xmlns:ds="http://schemas.openxmlformats.org/officeDocument/2006/customXml" ds:itemID="{8A879901-E10E-4065-8C29-B52917439C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2056</TotalTime>
  <Words>1217</Words>
  <Application>Microsoft Office PowerPoint</Application>
  <PresentationFormat>Personnalisé</PresentationFormat>
  <Paragraphs>182</Paragraphs>
  <Slides>20</Slides>
  <Notes>19</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20</vt:i4>
      </vt:variant>
    </vt:vector>
  </HeadingPairs>
  <TitlesOfParts>
    <vt:vector size="29" baseType="lpstr">
      <vt:lpstr>Arial</vt:lpstr>
      <vt:lpstr>Calibri</vt:lpstr>
      <vt:lpstr>Calibri (Corps)</vt:lpstr>
      <vt:lpstr>Century Gothic</vt:lpstr>
      <vt:lpstr>Impact</vt:lpstr>
      <vt:lpstr>PP Right Grotesk BE Compact Dar</vt:lpstr>
      <vt:lpstr>Times New Roman</vt:lpstr>
      <vt:lpstr>Wingdings</vt:lpstr>
      <vt:lpstr>Thème Office</vt:lpstr>
      <vt:lpstr>Présentation des activités dans le cadre du CHM Burundi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François DUBOIS</dc:creator>
  <cp:lastModifiedBy>Pavillon Hp</cp:lastModifiedBy>
  <cp:revision>69</cp:revision>
  <dcterms:created xsi:type="dcterms:W3CDTF">2022-03-16T16:23:10Z</dcterms:created>
  <dcterms:modified xsi:type="dcterms:W3CDTF">2026-01-19T14:45:45Z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0x01010060B16D259BB7594881F1B92037591576</vt:lpwstr>
  </property>
  <property fmtid="{D5CDD505-2E9C-101B-9397-08002B2CF9AE}" pid="3" name="MediaServiceImageTags">
    <vt:lpwstr/>
  </property>
</Properties>
</file>