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11"/>
  </p:notesMasterIdLst>
  <p:handoutMasterIdLst>
    <p:handoutMasterId r:id="rId12"/>
  </p:handoutMasterIdLst>
  <p:sldIdLst>
    <p:sldId id="256" r:id="rId5"/>
    <p:sldId id="260" r:id="rId6"/>
    <p:sldId id="556" r:id="rId7"/>
    <p:sldId id="557" r:id="rId8"/>
    <p:sldId id="558" r:id="rId9"/>
    <p:sldId id="559" r:id="rId10"/>
  </p:sldIdLst>
  <p:sldSz cx="17348200" cy="97520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ção Predefinida" id="{4BE72CD8-4112-4BED-B492-B9E60D9AD88C}">
          <p14:sldIdLst>
            <p14:sldId id="256"/>
            <p14:sldId id="260"/>
            <p14:sldId id="556"/>
            <p14:sldId id="557"/>
            <p14:sldId id="558"/>
            <p14:sldId id="559"/>
          </p14:sldIdLst>
        </p14:section>
      </p14:sectionLst>
    </p:ext>
    <p:ext uri="{EFAFB233-063F-42B5-8137-9DF3F51BA10A}">
      <p15:sldGuideLst xmlns:p15="http://schemas.microsoft.com/office/powerpoint/2012/main">
        <p15:guide id="1" orient="horz" pos="3072" userDrawn="1">
          <p15:clr>
            <a:srgbClr val="A4A3A4"/>
          </p15:clr>
        </p15:guide>
        <p15:guide id="2" pos="546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24E"/>
    <a:srgbClr val="005D7F"/>
    <a:srgbClr val="A6D0E7"/>
    <a:srgbClr val="E83A47"/>
    <a:srgbClr val="FFDD00"/>
    <a:srgbClr val="FFED82"/>
    <a:srgbClr val="DCDDE5"/>
    <a:srgbClr val="854E9A"/>
    <a:srgbClr val="88B1B8"/>
    <a:srgbClr val="E740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82" autoAdjust="0"/>
    <p:restoredTop sz="95226" autoAdjust="0"/>
  </p:normalViewPr>
  <p:slideViewPr>
    <p:cSldViewPr snapToGrid="0">
      <p:cViewPr varScale="1">
        <p:scale>
          <a:sx n="58" d="100"/>
          <a:sy n="58" d="100"/>
        </p:scale>
        <p:origin x="758" y="58"/>
      </p:cViewPr>
      <p:guideLst>
        <p:guide orient="horz" pos="3072"/>
        <p:guide pos="546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C4C4185-7DAD-1213-E887-BB4BCE48C4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9E92CFE8-BCD9-1E79-12F4-3EEF0C0E01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E25331-2949-0146-8617-EABEC5B25C18}" type="datetimeFigureOut">
              <a:rPr lang="fr-FR" smtClean="0"/>
              <a:t>20/01/2026</a:t>
            </a:fld>
            <a:endParaRPr lang="fr-FR"/>
          </a:p>
        </p:txBody>
      </p:sp>
      <p:sp>
        <p:nvSpPr>
          <p:cNvPr id="4" name="Espace réservé du pied de page 3">
            <a:extLst>
              <a:ext uri="{FF2B5EF4-FFF2-40B4-BE49-F238E27FC236}">
                <a16:creationId xmlns:a16="http://schemas.microsoft.com/office/drawing/2014/main" id="{6FFB1C58-F754-BE82-989D-450CF9DF31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855BFCF2-E00C-A1BB-5267-0F4AC7626A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7AD88C-FC42-EB47-8B8A-3A3D25308053}" type="slidenum">
              <a:rPr lang="fr-FR" smtClean="0"/>
              <a:t>‹nº›</a:t>
            </a:fld>
            <a:endParaRPr lang="fr-FR"/>
          </a:p>
        </p:txBody>
      </p:sp>
    </p:spTree>
    <p:extLst>
      <p:ext uri="{BB962C8B-B14F-4D97-AF65-F5344CB8AC3E}">
        <p14:creationId xmlns:p14="http://schemas.microsoft.com/office/powerpoint/2010/main" val="3468723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CD7104-EC7B-EC43-A08B-4E73C314DA8B}" type="datetimeFigureOut">
              <a:rPr lang="fr-FR" smtClean="0"/>
              <a:t>20/01/2026</a:t>
            </a:fld>
            <a:endParaRPr lang="fr-FR"/>
          </a:p>
        </p:txBody>
      </p:sp>
      <p:sp>
        <p:nvSpPr>
          <p:cNvPr id="4" name="Espace réservé de l'image des diapositives 3"/>
          <p:cNvSpPr>
            <a:spLocks noGrp="1" noRot="1" noChangeAspect="1"/>
          </p:cNvSpPr>
          <p:nvPr>
            <p:ph type="sldImg" idx="2"/>
          </p:nvPr>
        </p:nvSpPr>
        <p:spPr>
          <a:xfrm>
            <a:off x="684213" y="1143000"/>
            <a:ext cx="5489575"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41CC3C-FC6E-BC4B-A337-0AB153B1F83F}" type="slidenum">
              <a:rPr lang="fr-FR" smtClean="0"/>
              <a:t>‹nº›</a:t>
            </a:fld>
            <a:endParaRPr lang="fr-FR"/>
          </a:p>
        </p:txBody>
      </p:sp>
    </p:spTree>
    <p:extLst>
      <p:ext uri="{BB962C8B-B14F-4D97-AF65-F5344CB8AC3E}">
        <p14:creationId xmlns:p14="http://schemas.microsoft.com/office/powerpoint/2010/main" val="1566719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BE" dirty="0"/>
          </a:p>
        </p:txBody>
      </p:sp>
      <p:sp>
        <p:nvSpPr>
          <p:cNvPr id="4" name="Espace réservé du numéro de diapositive 3"/>
          <p:cNvSpPr>
            <a:spLocks noGrp="1"/>
          </p:cNvSpPr>
          <p:nvPr>
            <p:ph type="sldNum" sz="quarter" idx="5"/>
          </p:nvPr>
        </p:nvSpPr>
        <p:spPr/>
        <p:txBody>
          <a:bodyPr/>
          <a:lstStyle/>
          <a:p>
            <a:fld id="{9141CC3C-FC6E-BC4B-A337-0AB153B1F83F}" type="slidenum">
              <a:rPr lang="fr-FR" smtClean="0"/>
              <a:t>2</a:t>
            </a:fld>
            <a:endParaRPr lang="fr-FR"/>
          </a:p>
        </p:txBody>
      </p:sp>
    </p:spTree>
    <p:extLst>
      <p:ext uri="{BB962C8B-B14F-4D97-AF65-F5344CB8AC3E}">
        <p14:creationId xmlns:p14="http://schemas.microsoft.com/office/powerpoint/2010/main" val="1472758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1E5F1-C980-4DAF-1468-262E832BAB8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950E36B-2E82-E19C-C2D7-589811D674A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B26E331-4A0D-4AEC-C472-A53D9ACD7B21}"/>
              </a:ext>
            </a:extLst>
          </p:cNvPr>
          <p:cNvSpPr>
            <a:spLocks noGrp="1"/>
          </p:cNvSpPr>
          <p:nvPr>
            <p:ph type="body" idx="1"/>
          </p:nvPr>
        </p:nvSpPr>
        <p:spPr/>
        <p:txBody>
          <a:bodyPr/>
          <a:lstStyle/>
          <a:p>
            <a:endParaRPr lang="en-BE" dirty="0"/>
          </a:p>
        </p:txBody>
      </p:sp>
      <p:sp>
        <p:nvSpPr>
          <p:cNvPr id="4" name="Espace réservé du numéro de diapositive 3">
            <a:extLst>
              <a:ext uri="{FF2B5EF4-FFF2-40B4-BE49-F238E27FC236}">
                <a16:creationId xmlns:a16="http://schemas.microsoft.com/office/drawing/2014/main" id="{526CDE24-BFF8-95DA-405F-31F7821CBD43}"/>
              </a:ext>
            </a:extLst>
          </p:cNvPr>
          <p:cNvSpPr>
            <a:spLocks noGrp="1"/>
          </p:cNvSpPr>
          <p:nvPr>
            <p:ph type="sldNum" sz="quarter" idx="5"/>
          </p:nvPr>
        </p:nvSpPr>
        <p:spPr/>
        <p:txBody>
          <a:bodyPr/>
          <a:lstStyle/>
          <a:p>
            <a:fld id="{9141CC3C-FC6E-BC4B-A337-0AB153B1F83F}" type="slidenum">
              <a:rPr lang="fr-FR" smtClean="0"/>
              <a:t>3</a:t>
            </a:fld>
            <a:endParaRPr lang="fr-FR"/>
          </a:p>
        </p:txBody>
      </p:sp>
    </p:spTree>
    <p:extLst>
      <p:ext uri="{BB962C8B-B14F-4D97-AF65-F5344CB8AC3E}">
        <p14:creationId xmlns:p14="http://schemas.microsoft.com/office/powerpoint/2010/main" val="3792435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9ACE5-8149-A8C1-0BE7-A7694DD2876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2843177-975C-1864-7D56-830EE31501F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AF59048-715A-7FF2-BE16-17D45BB4182D}"/>
              </a:ext>
            </a:extLst>
          </p:cNvPr>
          <p:cNvSpPr>
            <a:spLocks noGrp="1"/>
          </p:cNvSpPr>
          <p:nvPr>
            <p:ph type="body" idx="1"/>
          </p:nvPr>
        </p:nvSpPr>
        <p:spPr/>
        <p:txBody>
          <a:bodyPr/>
          <a:lstStyle/>
          <a:p>
            <a:endParaRPr lang="en-BE" dirty="0"/>
          </a:p>
        </p:txBody>
      </p:sp>
      <p:sp>
        <p:nvSpPr>
          <p:cNvPr id="4" name="Espace réservé du numéro de diapositive 3">
            <a:extLst>
              <a:ext uri="{FF2B5EF4-FFF2-40B4-BE49-F238E27FC236}">
                <a16:creationId xmlns:a16="http://schemas.microsoft.com/office/drawing/2014/main" id="{257BB553-A2A7-BB78-8A8D-39E9F99FBA72}"/>
              </a:ext>
            </a:extLst>
          </p:cNvPr>
          <p:cNvSpPr>
            <a:spLocks noGrp="1"/>
          </p:cNvSpPr>
          <p:nvPr>
            <p:ph type="sldNum" sz="quarter" idx="5"/>
          </p:nvPr>
        </p:nvSpPr>
        <p:spPr/>
        <p:txBody>
          <a:bodyPr/>
          <a:lstStyle/>
          <a:p>
            <a:fld id="{9141CC3C-FC6E-BC4B-A337-0AB153B1F83F}" type="slidenum">
              <a:rPr lang="fr-FR" smtClean="0"/>
              <a:t>4</a:t>
            </a:fld>
            <a:endParaRPr lang="fr-FR"/>
          </a:p>
        </p:txBody>
      </p:sp>
    </p:spTree>
    <p:extLst>
      <p:ext uri="{BB962C8B-B14F-4D97-AF65-F5344CB8AC3E}">
        <p14:creationId xmlns:p14="http://schemas.microsoft.com/office/powerpoint/2010/main" val="529827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C98F2-41F6-BBF6-E591-98D1E9CF3D3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3A84C3E-E81F-829F-DEEE-FD94882B904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9505312-4665-A723-7183-19B109379BDA}"/>
              </a:ext>
            </a:extLst>
          </p:cNvPr>
          <p:cNvSpPr>
            <a:spLocks noGrp="1"/>
          </p:cNvSpPr>
          <p:nvPr>
            <p:ph type="body" idx="1"/>
          </p:nvPr>
        </p:nvSpPr>
        <p:spPr/>
        <p:txBody>
          <a:bodyPr/>
          <a:lstStyle/>
          <a:p>
            <a:endParaRPr lang="en-BE" dirty="0"/>
          </a:p>
        </p:txBody>
      </p:sp>
      <p:sp>
        <p:nvSpPr>
          <p:cNvPr id="4" name="Espace réservé du numéro de diapositive 3">
            <a:extLst>
              <a:ext uri="{FF2B5EF4-FFF2-40B4-BE49-F238E27FC236}">
                <a16:creationId xmlns:a16="http://schemas.microsoft.com/office/drawing/2014/main" id="{8934CB45-514A-AC8D-2C12-432F3BC72FF9}"/>
              </a:ext>
            </a:extLst>
          </p:cNvPr>
          <p:cNvSpPr>
            <a:spLocks noGrp="1"/>
          </p:cNvSpPr>
          <p:nvPr>
            <p:ph type="sldNum" sz="quarter" idx="5"/>
          </p:nvPr>
        </p:nvSpPr>
        <p:spPr/>
        <p:txBody>
          <a:bodyPr/>
          <a:lstStyle/>
          <a:p>
            <a:fld id="{9141CC3C-FC6E-BC4B-A337-0AB153B1F83F}" type="slidenum">
              <a:rPr lang="fr-FR" smtClean="0"/>
              <a:t>5</a:t>
            </a:fld>
            <a:endParaRPr lang="fr-FR"/>
          </a:p>
        </p:txBody>
      </p:sp>
    </p:spTree>
    <p:extLst>
      <p:ext uri="{BB962C8B-B14F-4D97-AF65-F5344CB8AC3E}">
        <p14:creationId xmlns:p14="http://schemas.microsoft.com/office/powerpoint/2010/main" val="2297704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BD36D-3814-D24C-CF30-AD97496630D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2AB3E15-EC34-6436-4B14-A135816963C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A55D5A6-1B64-9F57-13C0-3074CEC9794D}"/>
              </a:ext>
            </a:extLst>
          </p:cNvPr>
          <p:cNvSpPr>
            <a:spLocks noGrp="1"/>
          </p:cNvSpPr>
          <p:nvPr>
            <p:ph type="body" idx="1"/>
          </p:nvPr>
        </p:nvSpPr>
        <p:spPr/>
        <p:txBody>
          <a:bodyPr/>
          <a:lstStyle/>
          <a:p>
            <a:endParaRPr lang="en-BE" dirty="0"/>
          </a:p>
        </p:txBody>
      </p:sp>
      <p:sp>
        <p:nvSpPr>
          <p:cNvPr id="4" name="Espace réservé du numéro de diapositive 3">
            <a:extLst>
              <a:ext uri="{FF2B5EF4-FFF2-40B4-BE49-F238E27FC236}">
                <a16:creationId xmlns:a16="http://schemas.microsoft.com/office/drawing/2014/main" id="{D51085C2-4B97-2FF3-825D-5E50CBB82D0E}"/>
              </a:ext>
            </a:extLst>
          </p:cNvPr>
          <p:cNvSpPr>
            <a:spLocks noGrp="1"/>
          </p:cNvSpPr>
          <p:nvPr>
            <p:ph type="sldNum" sz="quarter" idx="5"/>
          </p:nvPr>
        </p:nvSpPr>
        <p:spPr/>
        <p:txBody>
          <a:bodyPr/>
          <a:lstStyle/>
          <a:p>
            <a:fld id="{9141CC3C-FC6E-BC4B-A337-0AB153B1F83F}" type="slidenum">
              <a:rPr lang="fr-FR" smtClean="0"/>
              <a:t>6</a:t>
            </a:fld>
            <a:endParaRPr lang="fr-FR"/>
          </a:p>
        </p:txBody>
      </p:sp>
    </p:spTree>
    <p:extLst>
      <p:ext uri="{BB962C8B-B14F-4D97-AF65-F5344CB8AC3E}">
        <p14:creationId xmlns:p14="http://schemas.microsoft.com/office/powerpoint/2010/main" val="9381260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_LOGO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A6B2C-6925-A4C8-B167-CBE611898A3A}"/>
              </a:ext>
            </a:extLst>
          </p:cNvPr>
          <p:cNvSpPr/>
          <p:nvPr userDrawn="1"/>
        </p:nvSpPr>
        <p:spPr>
          <a:xfrm>
            <a:off x="0" y="0"/>
            <a:ext cx="17348200" cy="9752013"/>
          </a:xfrm>
          <a:prstGeom prst="rect">
            <a:avLst/>
          </a:prstGeom>
          <a:solidFill>
            <a:srgbClr val="A6D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42"/>
          </a:p>
        </p:txBody>
      </p:sp>
      <p:pic>
        <p:nvPicPr>
          <p:cNvPr id="3" name="Image 8">
            <a:extLst>
              <a:ext uri="{FF2B5EF4-FFF2-40B4-BE49-F238E27FC236}">
                <a16:creationId xmlns:a16="http://schemas.microsoft.com/office/drawing/2014/main" id="{B9163700-C517-0CAB-1E92-A45299122A7E}"/>
              </a:ext>
            </a:extLst>
          </p:cNvPr>
          <p:cNvPicPr>
            <a:picLocks noChangeAspect="1"/>
          </p:cNvPicPr>
          <p:nvPr userDrawn="1"/>
        </p:nvPicPr>
        <p:blipFill>
          <a:blip r:embed="rId2"/>
          <a:stretch>
            <a:fillRect/>
          </a:stretch>
        </p:blipFill>
        <p:spPr>
          <a:xfrm>
            <a:off x="5023908" y="2377080"/>
            <a:ext cx="7300383" cy="4997852"/>
          </a:xfrm>
          <a:prstGeom prst="rect">
            <a:avLst/>
          </a:prstGeom>
        </p:spPr>
      </p:pic>
    </p:spTree>
    <p:extLst>
      <p:ext uri="{BB962C8B-B14F-4D97-AF65-F5344CB8AC3E}">
        <p14:creationId xmlns:p14="http://schemas.microsoft.com/office/powerpoint/2010/main" val="1996673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0830805-D1BF-D742-B0FE-5251E04240D8}"/>
              </a:ext>
            </a:extLst>
          </p:cNvPr>
          <p:cNvSpPr/>
          <p:nvPr userDrawn="1"/>
        </p:nvSpPr>
        <p:spPr>
          <a:xfrm>
            <a:off x="8674100" y="0"/>
            <a:ext cx="8674100" cy="9752013"/>
          </a:xfrm>
          <a:prstGeom prst="rect">
            <a:avLst/>
          </a:prstGeom>
          <a:solidFill>
            <a:srgbClr val="DCDD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42"/>
          </a:p>
        </p:txBody>
      </p:sp>
      <p:sp>
        <p:nvSpPr>
          <p:cNvPr id="27" name="Espace réservé du texte 16">
            <a:extLst>
              <a:ext uri="{FF2B5EF4-FFF2-40B4-BE49-F238E27FC236}">
                <a16:creationId xmlns:a16="http://schemas.microsoft.com/office/drawing/2014/main" id="{45A7A69F-8D7E-A644-8504-CA3A47C77B8A}"/>
              </a:ext>
            </a:extLst>
          </p:cNvPr>
          <p:cNvSpPr>
            <a:spLocks noGrp="1"/>
          </p:cNvSpPr>
          <p:nvPr>
            <p:ph type="body" sz="quarter" idx="11" hasCustomPrompt="1"/>
          </p:nvPr>
        </p:nvSpPr>
        <p:spPr>
          <a:xfrm>
            <a:off x="9323912" y="685577"/>
            <a:ext cx="7372349" cy="307777"/>
          </a:xfrm>
        </p:spPr>
        <p:txBody>
          <a:bodyPr lIns="0" tIns="0" rIns="0" bIns="0">
            <a:spAutoFit/>
          </a:bodyPr>
          <a:lstStyle>
            <a:lvl1pPr marL="342900" indent="-342900">
              <a:lnSpc>
                <a:spcPts val="2400"/>
              </a:lnSpc>
              <a:spcBef>
                <a:spcPts val="300"/>
              </a:spcBef>
              <a:buFont typeface="Arial" panose="020B0604020202020204" pitchFamily="34" charset="0"/>
              <a:buChar char="•"/>
              <a:defRPr sz="2200" b="0" i="0">
                <a:latin typeface="Arial" panose="020B0604020202020204" pitchFamily="34" charset="0"/>
                <a:cs typeface="Arial" panose="020B0604020202020204" pitchFamily="34" charset="0"/>
              </a:defRPr>
            </a:lvl1pPr>
          </a:lstStyle>
          <a:p>
            <a:pPr lvl="0"/>
            <a:r>
              <a:rPr lang="fr-FR" err="1"/>
              <a:t>Bulletpoints</a:t>
            </a:r>
            <a:r>
              <a:rPr lang="fr-FR"/>
              <a:t> and/or </a:t>
            </a:r>
            <a:r>
              <a:rPr lang="fr-FR" err="1"/>
              <a:t>Text</a:t>
            </a:r>
            <a:r>
              <a:rPr lang="fr-FR"/>
              <a:t> = Arial 22pt</a:t>
            </a:r>
          </a:p>
        </p:txBody>
      </p:sp>
      <p:sp>
        <p:nvSpPr>
          <p:cNvPr id="28" name="Espace réservé du texte 20">
            <a:extLst>
              <a:ext uri="{FF2B5EF4-FFF2-40B4-BE49-F238E27FC236}">
                <a16:creationId xmlns:a16="http://schemas.microsoft.com/office/drawing/2014/main" id="{7C21395E-C534-6642-A28E-08A0C68DEF35}"/>
              </a:ext>
            </a:extLst>
          </p:cNvPr>
          <p:cNvSpPr>
            <a:spLocks noGrp="1"/>
          </p:cNvSpPr>
          <p:nvPr>
            <p:ph type="body" sz="quarter" idx="12" hasCustomPrompt="1"/>
          </p:nvPr>
        </p:nvSpPr>
        <p:spPr>
          <a:xfrm>
            <a:off x="650875" y="8872537"/>
            <a:ext cx="2295526" cy="193899"/>
          </a:xfrm>
        </p:spPr>
        <p:txBody>
          <a:bodyPr lIns="0" tIns="0" rIns="0" bIns="0">
            <a:spAutoFit/>
          </a:bodyPr>
          <a:lstStyle>
            <a:lvl1pPr marL="0" indent="0">
              <a:buNone/>
              <a:defRPr lang="fr-FR" sz="1400" b="0" i="0" kern="1200" dirty="0">
                <a:solidFill>
                  <a:schemeClr val="tx1"/>
                </a:solidFill>
                <a:latin typeface="Impact" panose="020B0806030902050204" pitchFamily="34" charset="0"/>
                <a:ea typeface="+mn-ea"/>
                <a:cs typeface="Arial" panose="020B0604020202020204" pitchFamily="34" charset="0"/>
              </a:defRPr>
            </a:lvl1pPr>
          </a:lstStyle>
          <a:p>
            <a:pPr marL="0" lvl="0" indent="0" algn="l" defTabSz="1300277" rtl="0" eaLnBrk="1" latinLnBrk="0" hangingPunct="1">
              <a:lnSpc>
                <a:spcPct val="90000"/>
              </a:lnSpc>
              <a:spcBef>
                <a:spcPts val="1422"/>
              </a:spcBef>
              <a:buFont typeface="Arial" panose="020B0604020202020204" pitchFamily="34" charset="0"/>
              <a:buNone/>
            </a:pPr>
            <a:r>
              <a:rPr lang="fr-FR"/>
              <a:t>DOCUMENT NAME</a:t>
            </a:r>
          </a:p>
        </p:txBody>
      </p:sp>
      <p:sp>
        <p:nvSpPr>
          <p:cNvPr id="30" name="Espace réservé du texte 20">
            <a:extLst>
              <a:ext uri="{FF2B5EF4-FFF2-40B4-BE49-F238E27FC236}">
                <a16:creationId xmlns:a16="http://schemas.microsoft.com/office/drawing/2014/main" id="{9E518D90-D740-924E-8AC4-D544EB19D448}"/>
              </a:ext>
            </a:extLst>
          </p:cNvPr>
          <p:cNvSpPr>
            <a:spLocks noGrp="1"/>
          </p:cNvSpPr>
          <p:nvPr>
            <p:ph type="body" sz="quarter" idx="14" hasCustomPrompt="1"/>
          </p:nvPr>
        </p:nvSpPr>
        <p:spPr>
          <a:xfrm>
            <a:off x="3341685" y="8872537"/>
            <a:ext cx="2295526" cy="193899"/>
          </a:xfrm>
        </p:spPr>
        <p:txBody>
          <a:bodyPr lIns="0" tIns="0" rIns="0" bIns="0">
            <a:spAutoFit/>
          </a:bodyPr>
          <a:lstStyle>
            <a:lvl1pPr marL="0" indent="0">
              <a:buNone/>
              <a:defRPr sz="1400" b="0" i="0">
                <a:latin typeface="Impact" panose="020B0806030902050204" pitchFamily="34" charset="0"/>
                <a:cs typeface="Arial" panose="020B0604020202020204" pitchFamily="34" charset="0"/>
              </a:defRPr>
            </a:lvl1pPr>
          </a:lstStyle>
          <a:p>
            <a:pPr lvl="0"/>
            <a:r>
              <a:rPr lang="fr-FR"/>
              <a:t>DD.MM.YY</a:t>
            </a:r>
          </a:p>
        </p:txBody>
      </p:sp>
      <p:sp>
        <p:nvSpPr>
          <p:cNvPr id="8" name="Espace réservé du texte 14">
            <a:extLst>
              <a:ext uri="{FF2B5EF4-FFF2-40B4-BE49-F238E27FC236}">
                <a16:creationId xmlns:a16="http://schemas.microsoft.com/office/drawing/2014/main" id="{2C03D933-C039-BE49-AEC7-C9500323AFCA}"/>
              </a:ext>
            </a:extLst>
          </p:cNvPr>
          <p:cNvSpPr>
            <a:spLocks noGrp="1"/>
          </p:cNvSpPr>
          <p:nvPr>
            <p:ph type="body" sz="quarter" idx="10" hasCustomPrompt="1"/>
          </p:nvPr>
        </p:nvSpPr>
        <p:spPr>
          <a:xfrm>
            <a:off x="650875" y="650875"/>
            <a:ext cx="7372348" cy="577081"/>
          </a:xfrm>
        </p:spPr>
        <p:txBody>
          <a:bodyPr lIns="0" tIns="0" rIns="0" bIns="0">
            <a:spAutoFit/>
          </a:bodyPr>
          <a:lstStyle>
            <a:lvl1pPr marL="0" indent="0">
              <a:lnSpc>
                <a:spcPts val="4500"/>
              </a:lnSpc>
              <a:spcBef>
                <a:spcPts val="0"/>
              </a:spcBef>
              <a:buNone/>
              <a:defRPr sz="4400" b="0" i="0">
                <a:latin typeface="Impact" panose="020B0806030902050204" pitchFamily="34" charset="0"/>
              </a:defRPr>
            </a:lvl1pPr>
          </a:lstStyle>
          <a:p>
            <a:pPr lvl="0"/>
            <a:r>
              <a:rPr lang="fr-FR"/>
              <a:t>TITLE = Impact 44pt</a:t>
            </a:r>
          </a:p>
        </p:txBody>
      </p:sp>
      <p:sp>
        <p:nvSpPr>
          <p:cNvPr id="9" name="Slide Number Placeholder 5">
            <a:extLst>
              <a:ext uri="{FF2B5EF4-FFF2-40B4-BE49-F238E27FC236}">
                <a16:creationId xmlns:a16="http://schemas.microsoft.com/office/drawing/2014/main" id="{2B5C46A5-0BFF-9247-A9B6-7A3C9728742F}"/>
              </a:ext>
            </a:extLst>
          </p:cNvPr>
          <p:cNvSpPr>
            <a:spLocks noGrp="1"/>
          </p:cNvSpPr>
          <p:nvPr>
            <p:ph type="sldNum" sz="quarter" idx="4"/>
          </p:nvPr>
        </p:nvSpPr>
        <p:spPr>
          <a:xfrm>
            <a:off x="12791543" y="8872536"/>
            <a:ext cx="3903345" cy="193900"/>
          </a:xfrm>
          <a:prstGeom prst="rect">
            <a:avLst/>
          </a:prstGeom>
        </p:spPr>
        <p:txBody>
          <a:bodyPr vert="horz" lIns="91440" tIns="45720" rIns="91440" bIns="45720" rtlCol="0" anchor="ctr"/>
          <a:lstStyle>
            <a:lvl1pPr algn="r">
              <a:defRPr lang="fr-FR" sz="1400" b="0" i="0" kern="1200" smtClean="0">
                <a:solidFill>
                  <a:schemeClr val="tx1"/>
                </a:solidFill>
                <a:latin typeface="Impact" panose="020B0806030902050204" pitchFamily="34" charset="0"/>
                <a:ea typeface="+mn-ea"/>
                <a:cs typeface="Arial" panose="020B0604020202020204" pitchFamily="34" charset="0"/>
              </a:defRPr>
            </a:lvl1pPr>
          </a:lstStyle>
          <a:p>
            <a:fld id="{0EDF5173-184C-1B4B-8899-5CD0872459C6}" type="slidenum">
              <a:rPr lang="fr-FR" smtClean="0"/>
              <a:pPr/>
              <a:t>‹nº›</a:t>
            </a:fld>
            <a:endParaRPr lang="fr-FR"/>
          </a:p>
        </p:txBody>
      </p:sp>
    </p:spTree>
    <p:extLst>
      <p:ext uri="{BB962C8B-B14F-4D97-AF65-F5344CB8AC3E}">
        <p14:creationId xmlns:p14="http://schemas.microsoft.com/office/powerpoint/2010/main" val="14484727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PIC">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0830805-D1BF-D742-B0FE-5251E04240D8}"/>
              </a:ext>
            </a:extLst>
          </p:cNvPr>
          <p:cNvSpPr/>
          <p:nvPr userDrawn="1"/>
        </p:nvSpPr>
        <p:spPr>
          <a:xfrm>
            <a:off x="8674100" y="0"/>
            <a:ext cx="8674100" cy="9752013"/>
          </a:xfrm>
          <a:prstGeom prst="rect">
            <a:avLst/>
          </a:prstGeom>
          <a:solidFill>
            <a:srgbClr val="DCDD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42"/>
          </a:p>
        </p:txBody>
      </p:sp>
      <p:sp>
        <p:nvSpPr>
          <p:cNvPr id="27" name="Espace réservé du texte 16">
            <a:extLst>
              <a:ext uri="{FF2B5EF4-FFF2-40B4-BE49-F238E27FC236}">
                <a16:creationId xmlns:a16="http://schemas.microsoft.com/office/drawing/2014/main" id="{45A7A69F-8D7E-A644-8504-CA3A47C77B8A}"/>
              </a:ext>
            </a:extLst>
          </p:cNvPr>
          <p:cNvSpPr>
            <a:spLocks noGrp="1"/>
          </p:cNvSpPr>
          <p:nvPr>
            <p:ph type="body" sz="quarter" idx="11" hasCustomPrompt="1"/>
          </p:nvPr>
        </p:nvSpPr>
        <p:spPr>
          <a:xfrm>
            <a:off x="650874" y="2818800"/>
            <a:ext cx="7372349" cy="307777"/>
          </a:xfrm>
        </p:spPr>
        <p:txBody>
          <a:bodyPr lIns="0" tIns="0" rIns="0" bIns="0">
            <a:spAutoFit/>
          </a:bodyPr>
          <a:lstStyle>
            <a:lvl1pPr marL="349200" indent="-457200">
              <a:lnSpc>
                <a:spcPts val="2400"/>
              </a:lnSpc>
              <a:spcBef>
                <a:spcPts val="300"/>
              </a:spcBef>
              <a:buFont typeface="Arial" panose="020B0604020202020204" pitchFamily="34" charset="0"/>
              <a:buChar char="•"/>
              <a:defRPr sz="2200" b="0" i="0">
                <a:latin typeface="Arial" panose="020B0604020202020204" pitchFamily="34" charset="0"/>
                <a:cs typeface="Arial" panose="020B0604020202020204" pitchFamily="34" charset="0"/>
              </a:defRPr>
            </a:lvl1pPr>
          </a:lstStyle>
          <a:p>
            <a:pPr lvl="0"/>
            <a:r>
              <a:rPr lang="fr-FR" err="1"/>
              <a:t>Bulletpoints</a:t>
            </a:r>
            <a:r>
              <a:rPr lang="fr-FR"/>
              <a:t> and/or </a:t>
            </a:r>
            <a:r>
              <a:rPr lang="fr-FR" err="1"/>
              <a:t>Text</a:t>
            </a:r>
            <a:r>
              <a:rPr lang="fr-FR"/>
              <a:t> = Arial 22pt</a:t>
            </a:r>
          </a:p>
        </p:txBody>
      </p:sp>
      <p:sp>
        <p:nvSpPr>
          <p:cNvPr id="28" name="Espace réservé du texte 20">
            <a:extLst>
              <a:ext uri="{FF2B5EF4-FFF2-40B4-BE49-F238E27FC236}">
                <a16:creationId xmlns:a16="http://schemas.microsoft.com/office/drawing/2014/main" id="{7C21395E-C534-6642-A28E-08A0C68DEF35}"/>
              </a:ext>
            </a:extLst>
          </p:cNvPr>
          <p:cNvSpPr>
            <a:spLocks noGrp="1"/>
          </p:cNvSpPr>
          <p:nvPr>
            <p:ph type="body" sz="quarter" idx="12" hasCustomPrompt="1"/>
          </p:nvPr>
        </p:nvSpPr>
        <p:spPr>
          <a:xfrm>
            <a:off x="650875" y="8872537"/>
            <a:ext cx="2295526" cy="193899"/>
          </a:xfrm>
        </p:spPr>
        <p:txBody>
          <a:bodyPr lIns="0" tIns="0" rIns="0" bIns="0">
            <a:spAutoFit/>
          </a:bodyPr>
          <a:lstStyle>
            <a:lvl1pPr marL="0" indent="0">
              <a:buNone/>
              <a:defRPr lang="fr-FR" sz="1400" b="0" i="0" kern="1200" dirty="0">
                <a:solidFill>
                  <a:schemeClr val="tx1"/>
                </a:solidFill>
                <a:latin typeface="Impact" panose="020B0806030902050204" pitchFamily="34" charset="0"/>
                <a:ea typeface="+mn-ea"/>
                <a:cs typeface="Arial" panose="020B0604020202020204" pitchFamily="34" charset="0"/>
              </a:defRPr>
            </a:lvl1pPr>
          </a:lstStyle>
          <a:p>
            <a:pPr marL="0" lvl="0" indent="0" algn="l" defTabSz="1300277" rtl="0" eaLnBrk="1" latinLnBrk="0" hangingPunct="1">
              <a:lnSpc>
                <a:spcPct val="90000"/>
              </a:lnSpc>
              <a:spcBef>
                <a:spcPts val="1422"/>
              </a:spcBef>
              <a:buFont typeface="Arial" panose="020B0604020202020204" pitchFamily="34" charset="0"/>
              <a:buNone/>
            </a:pPr>
            <a:r>
              <a:rPr lang="fr-FR"/>
              <a:t>DOCUMENT NAME</a:t>
            </a:r>
          </a:p>
        </p:txBody>
      </p:sp>
      <p:sp>
        <p:nvSpPr>
          <p:cNvPr id="30" name="Espace réservé du texte 20">
            <a:extLst>
              <a:ext uri="{FF2B5EF4-FFF2-40B4-BE49-F238E27FC236}">
                <a16:creationId xmlns:a16="http://schemas.microsoft.com/office/drawing/2014/main" id="{9E518D90-D740-924E-8AC4-D544EB19D448}"/>
              </a:ext>
            </a:extLst>
          </p:cNvPr>
          <p:cNvSpPr>
            <a:spLocks noGrp="1"/>
          </p:cNvSpPr>
          <p:nvPr>
            <p:ph type="body" sz="quarter" idx="14" hasCustomPrompt="1"/>
          </p:nvPr>
        </p:nvSpPr>
        <p:spPr>
          <a:xfrm>
            <a:off x="3341685" y="8872537"/>
            <a:ext cx="2295526" cy="193899"/>
          </a:xfrm>
        </p:spPr>
        <p:txBody>
          <a:bodyPr lIns="0" tIns="0" rIns="0" bIns="0">
            <a:spAutoFit/>
          </a:bodyPr>
          <a:lstStyle>
            <a:lvl1pPr marL="0" indent="0">
              <a:buNone/>
              <a:defRPr sz="1400" b="0" i="0">
                <a:latin typeface="Impact" panose="020B0806030902050204" pitchFamily="34" charset="0"/>
                <a:cs typeface="Arial" panose="020B0604020202020204" pitchFamily="34" charset="0"/>
              </a:defRPr>
            </a:lvl1pPr>
          </a:lstStyle>
          <a:p>
            <a:pPr lvl="0"/>
            <a:r>
              <a:rPr lang="fr-FR"/>
              <a:t>DD.MM.YY</a:t>
            </a:r>
          </a:p>
        </p:txBody>
      </p:sp>
      <p:sp>
        <p:nvSpPr>
          <p:cNvPr id="4" name="Espace réservé du texte 3">
            <a:extLst>
              <a:ext uri="{FF2B5EF4-FFF2-40B4-BE49-F238E27FC236}">
                <a16:creationId xmlns:a16="http://schemas.microsoft.com/office/drawing/2014/main" id="{4D1A77DC-53BD-A445-A509-1A788288E34A}"/>
              </a:ext>
            </a:extLst>
          </p:cNvPr>
          <p:cNvSpPr>
            <a:spLocks noGrp="1"/>
          </p:cNvSpPr>
          <p:nvPr>
            <p:ph type="body" sz="quarter" idx="16" hasCustomPrompt="1"/>
          </p:nvPr>
        </p:nvSpPr>
        <p:spPr>
          <a:xfrm>
            <a:off x="9323912" y="8803286"/>
            <a:ext cx="6737350" cy="307777"/>
          </a:xfrm>
        </p:spPr>
        <p:txBody>
          <a:bodyPr lIns="0" tIns="0" rIns="0" bIns="0">
            <a:spAutoFit/>
          </a:bodyPr>
          <a:lstStyle>
            <a:lvl1pPr marL="0" indent="0">
              <a:lnSpc>
                <a:spcPts val="2400"/>
              </a:lnSpc>
              <a:buNone/>
              <a:defRPr sz="2200" b="0" i="0">
                <a:latin typeface="Impact" panose="020B0806030902050204" pitchFamily="34" charset="0"/>
              </a:defRPr>
            </a:lvl1pPr>
          </a:lstStyle>
          <a:p>
            <a:pPr lvl="0"/>
            <a:r>
              <a:rPr lang="fr-FR"/>
              <a:t>Picture </a:t>
            </a:r>
            <a:r>
              <a:rPr lang="fr-FR" err="1"/>
              <a:t>caption</a:t>
            </a:r>
            <a:r>
              <a:rPr lang="fr-FR"/>
              <a:t> = Impact 22pt</a:t>
            </a:r>
          </a:p>
        </p:txBody>
      </p:sp>
      <p:sp>
        <p:nvSpPr>
          <p:cNvPr id="22" name="Espace réservé pour une image  2">
            <a:extLst>
              <a:ext uri="{FF2B5EF4-FFF2-40B4-BE49-F238E27FC236}">
                <a16:creationId xmlns:a16="http://schemas.microsoft.com/office/drawing/2014/main" id="{D10EA380-48D3-AD4A-8E7C-56EA2016DF7F}"/>
              </a:ext>
            </a:extLst>
          </p:cNvPr>
          <p:cNvSpPr>
            <a:spLocks noGrp="1"/>
          </p:cNvSpPr>
          <p:nvPr>
            <p:ph type="pic" sz="quarter" idx="15" hasCustomPrompt="1"/>
          </p:nvPr>
        </p:nvSpPr>
        <p:spPr>
          <a:xfrm>
            <a:off x="8673036" y="0"/>
            <a:ext cx="8675164" cy="7264400"/>
          </a:xfrm>
        </p:spPr>
        <p:txBody>
          <a:bodyPr anchor="ctr">
            <a:normAutofit/>
          </a:bodyPr>
          <a:lstStyle>
            <a:lvl1pPr marL="0" indent="0" algn="ctr">
              <a:buNone/>
              <a:defRPr sz="1200">
                <a:latin typeface="Arial" panose="020B0604020202020204" pitchFamily="34" charset="0"/>
                <a:cs typeface="Arial" panose="020B0604020202020204" pitchFamily="34" charset="0"/>
              </a:defRPr>
            </a:lvl1pPr>
          </a:lstStyle>
          <a:p>
            <a:r>
              <a:rPr lang="fr-FR" err="1"/>
              <a:t>Your</a:t>
            </a:r>
            <a:r>
              <a:rPr lang="fr-FR"/>
              <a:t> </a:t>
            </a:r>
            <a:r>
              <a:rPr lang="fr-FR" err="1"/>
              <a:t>picutre</a:t>
            </a:r>
            <a:r>
              <a:rPr lang="fr-FR"/>
              <a:t> </a:t>
            </a:r>
            <a:r>
              <a:rPr lang="fr-FR" err="1"/>
              <a:t>here</a:t>
            </a:r>
            <a:r>
              <a:rPr lang="fr-FR"/>
              <a:t> (</a:t>
            </a:r>
            <a:r>
              <a:rPr lang="fr-FR" err="1"/>
              <a:t>you</a:t>
            </a:r>
            <a:r>
              <a:rPr lang="fr-FR"/>
              <a:t> can </a:t>
            </a:r>
            <a:r>
              <a:rPr lang="fr-FR" err="1"/>
              <a:t>adapt</a:t>
            </a:r>
            <a:r>
              <a:rPr lang="fr-FR"/>
              <a:t> the </a:t>
            </a:r>
            <a:r>
              <a:rPr lang="fr-FR" err="1"/>
              <a:t>picture</a:t>
            </a:r>
            <a:r>
              <a:rPr lang="fr-FR"/>
              <a:t> </a:t>
            </a:r>
            <a:r>
              <a:rPr lang="fr-FR" err="1"/>
              <a:t>height</a:t>
            </a:r>
            <a:r>
              <a:rPr lang="fr-FR"/>
              <a:t> as </a:t>
            </a:r>
            <a:r>
              <a:rPr lang="fr-FR" err="1"/>
              <a:t>you</a:t>
            </a:r>
            <a:r>
              <a:rPr lang="fr-FR"/>
              <a:t> </a:t>
            </a:r>
            <a:r>
              <a:rPr lang="fr-FR" err="1"/>
              <a:t>want</a:t>
            </a:r>
            <a:r>
              <a:rPr lang="fr-FR"/>
              <a:t> but not </a:t>
            </a:r>
            <a:r>
              <a:rPr lang="fr-FR" err="1"/>
              <a:t>its</a:t>
            </a:r>
            <a:r>
              <a:rPr lang="fr-FR"/>
              <a:t> </a:t>
            </a:r>
            <a:r>
              <a:rPr lang="fr-FR" err="1"/>
              <a:t>width</a:t>
            </a:r>
            <a:r>
              <a:rPr lang="fr-FR"/>
              <a:t>)</a:t>
            </a:r>
          </a:p>
        </p:txBody>
      </p:sp>
      <p:sp>
        <p:nvSpPr>
          <p:cNvPr id="10" name="Espace réservé du texte 14">
            <a:extLst>
              <a:ext uri="{FF2B5EF4-FFF2-40B4-BE49-F238E27FC236}">
                <a16:creationId xmlns:a16="http://schemas.microsoft.com/office/drawing/2014/main" id="{CF463DEF-93C3-2D4C-B344-AF9690F43115}"/>
              </a:ext>
            </a:extLst>
          </p:cNvPr>
          <p:cNvSpPr>
            <a:spLocks noGrp="1"/>
          </p:cNvSpPr>
          <p:nvPr>
            <p:ph type="body" sz="quarter" idx="10" hasCustomPrompt="1"/>
          </p:nvPr>
        </p:nvSpPr>
        <p:spPr>
          <a:xfrm>
            <a:off x="650875" y="650875"/>
            <a:ext cx="7372348" cy="577081"/>
          </a:xfrm>
        </p:spPr>
        <p:txBody>
          <a:bodyPr lIns="0" tIns="0" rIns="0" bIns="0">
            <a:spAutoFit/>
          </a:bodyPr>
          <a:lstStyle>
            <a:lvl1pPr marL="0" indent="0">
              <a:lnSpc>
                <a:spcPts val="4500"/>
              </a:lnSpc>
              <a:spcBef>
                <a:spcPts val="0"/>
              </a:spcBef>
              <a:buNone/>
              <a:defRPr sz="4400" b="0" i="0">
                <a:latin typeface="Impact" panose="020B0806030902050204" pitchFamily="34" charset="0"/>
              </a:defRPr>
            </a:lvl1pPr>
          </a:lstStyle>
          <a:p>
            <a:pPr lvl="0"/>
            <a:r>
              <a:rPr lang="fr-FR"/>
              <a:t>TITLE = Impact 44pt</a:t>
            </a:r>
          </a:p>
        </p:txBody>
      </p:sp>
      <p:sp>
        <p:nvSpPr>
          <p:cNvPr id="13" name="Slide Number Placeholder 5">
            <a:extLst>
              <a:ext uri="{FF2B5EF4-FFF2-40B4-BE49-F238E27FC236}">
                <a16:creationId xmlns:a16="http://schemas.microsoft.com/office/drawing/2014/main" id="{EE1F9266-6555-C349-9679-A051480B8651}"/>
              </a:ext>
            </a:extLst>
          </p:cNvPr>
          <p:cNvSpPr>
            <a:spLocks noGrp="1"/>
          </p:cNvSpPr>
          <p:nvPr>
            <p:ph type="sldNum" sz="quarter" idx="4"/>
          </p:nvPr>
        </p:nvSpPr>
        <p:spPr>
          <a:xfrm>
            <a:off x="12791543" y="8872536"/>
            <a:ext cx="3903345" cy="193900"/>
          </a:xfrm>
          <a:prstGeom prst="rect">
            <a:avLst/>
          </a:prstGeom>
        </p:spPr>
        <p:txBody>
          <a:bodyPr vert="horz" lIns="91440" tIns="45720" rIns="91440" bIns="45720" rtlCol="0" anchor="ctr"/>
          <a:lstStyle>
            <a:lvl1pPr algn="r">
              <a:defRPr lang="fr-FR" sz="1400" b="0" i="0" kern="1200" smtClean="0">
                <a:solidFill>
                  <a:schemeClr val="tx1"/>
                </a:solidFill>
                <a:latin typeface="PP Right Grotesk BE Compact Dar" pitchFamily="2" charset="77"/>
                <a:ea typeface="+mn-ea"/>
                <a:cs typeface="Arial" panose="020B0604020202020204" pitchFamily="34" charset="0"/>
              </a:defRPr>
            </a:lvl1pPr>
          </a:lstStyle>
          <a:p>
            <a:fld id="{0EDF5173-184C-1B4B-8899-5CD0872459C6}" type="slidenum">
              <a:rPr lang="fr-FR" smtClean="0"/>
              <a:pPr/>
              <a:t>‹nº›</a:t>
            </a:fld>
            <a:endParaRPr lang="fr-FR"/>
          </a:p>
        </p:txBody>
      </p:sp>
    </p:spTree>
    <p:extLst>
      <p:ext uri="{BB962C8B-B14F-4D97-AF65-F5344CB8AC3E}">
        <p14:creationId xmlns:p14="http://schemas.microsoft.com/office/powerpoint/2010/main" val="4164052460"/>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2 PICS">
    <p:spTree>
      <p:nvGrpSpPr>
        <p:cNvPr id="1" name=""/>
        <p:cNvGrpSpPr/>
        <p:nvPr/>
      </p:nvGrpSpPr>
      <p:grpSpPr>
        <a:xfrm>
          <a:off x="0" y="0"/>
          <a:ext cx="0" cy="0"/>
          <a:chOff x="0" y="0"/>
          <a:chExt cx="0" cy="0"/>
        </a:xfrm>
      </p:grpSpPr>
      <p:sp>
        <p:nvSpPr>
          <p:cNvPr id="27" name="Espace réservé du texte 16">
            <a:extLst>
              <a:ext uri="{FF2B5EF4-FFF2-40B4-BE49-F238E27FC236}">
                <a16:creationId xmlns:a16="http://schemas.microsoft.com/office/drawing/2014/main" id="{45A7A69F-8D7E-A644-8504-CA3A47C77B8A}"/>
              </a:ext>
            </a:extLst>
          </p:cNvPr>
          <p:cNvSpPr>
            <a:spLocks noGrp="1"/>
          </p:cNvSpPr>
          <p:nvPr>
            <p:ph type="body" sz="quarter" idx="11" hasCustomPrompt="1"/>
          </p:nvPr>
        </p:nvSpPr>
        <p:spPr>
          <a:xfrm>
            <a:off x="9323912" y="5561582"/>
            <a:ext cx="7372349" cy="307777"/>
          </a:xfrm>
        </p:spPr>
        <p:txBody>
          <a:bodyPr lIns="0" tIns="0" rIns="0" bIns="0">
            <a:spAutoFit/>
          </a:bodyPr>
          <a:lstStyle>
            <a:lvl1pPr marL="0" indent="0">
              <a:lnSpc>
                <a:spcPts val="2400"/>
              </a:lnSpc>
              <a:spcBef>
                <a:spcPts val="300"/>
              </a:spcBef>
              <a:buFont typeface="Arial" panose="020B0604020202020204" pitchFamily="34" charset="0"/>
              <a:buNone/>
              <a:defRPr sz="2200" b="0" i="0">
                <a:latin typeface="Arial" panose="020B0604020202020204" pitchFamily="34" charset="0"/>
                <a:cs typeface="Arial" panose="020B0604020202020204" pitchFamily="34" charset="0"/>
              </a:defRPr>
            </a:lvl1pPr>
          </a:lstStyle>
          <a:p>
            <a:pPr lvl="0"/>
            <a:r>
              <a:rPr lang="fr-FR" err="1"/>
              <a:t>Subtitle</a:t>
            </a:r>
            <a:r>
              <a:rPr lang="fr-FR"/>
              <a:t> = Arial Bold 22pt / </a:t>
            </a:r>
            <a:r>
              <a:rPr lang="fr-FR" err="1"/>
              <a:t>Bulletpoint</a:t>
            </a:r>
            <a:r>
              <a:rPr lang="fr-FR"/>
              <a:t> and/or = Arial 22pt</a:t>
            </a:r>
          </a:p>
        </p:txBody>
      </p:sp>
      <p:sp>
        <p:nvSpPr>
          <p:cNvPr id="22" name="Espace réservé du texte 16">
            <a:extLst>
              <a:ext uri="{FF2B5EF4-FFF2-40B4-BE49-F238E27FC236}">
                <a16:creationId xmlns:a16="http://schemas.microsoft.com/office/drawing/2014/main" id="{56ED4770-D34D-DC4A-9DC5-3D5714511791}"/>
              </a:ext>
            </a:extLst>
          </p:cNvPr>
          <p:cNvSpPr>
            <a:spLocks noGrp="1"/>
          </p:cNvSpPr>
          <p:nvPr>
            <p:ph type="body" sz="quarter" idx="16" hasCustomPrompt="1"/>
          </p:nvPr>
        </p:nvSpPr>
        <p:spPr>
          <a:xfrm>
            <a:off x="648748" y="1599754"/>
            <a:ext cx="7372349" cy="307777"/>
          </a:xfrm>
        </p:spPr>
        <p:txBody>
          <a:bodyPr lIns="0" tIns="0" rIns="0" bIns="0">
            <a:spAutoFit/>
          </a:bodyPr>
          <a:lstStyle>
            <a:lvl1pPr marL="0" indent="0">
              <a:lnSpc>
                <a:spcPts val="2400"/>
              </a:lnSpc>
              <a:spcBef>
                <a:spcPts val="300"/>
              </a:spcBef>
              <a:buFont typeface="Arial" panose="020B0604020202020204" pitchFamily="34" charset="0"/>
              <a:buNone/>
              <a:defRPr sz="2200" b="0" i="0">
                <a:latin typeface="Arial" panose="020B0604020202020204" pitchFamily="34" charset="0"/>
                <a:cs typeface="Arial" panose="020B0604020202020204" pitchFamily="34" charset="0"/>
              </a:defRPr>
            </a:lvl1pPr>
          </a:lstStyle>
          <a:p>
            <a:pPr lvl="0"/>
            <a:r>
              <a:rPr lang="fr-FR" err="1"/>
              <a:t>Subtitle</a:t>
            </a:r>
            <a:r>
              <a:rPr lang="fr-FR"/>
              <a:t> = Arial Bold 22pt / </a:t>
            </a:r>
            <a:r>
              <a:rPr lang="fr-FR" err="1"/>
              <a:t>Bulletpoint</a:t>
            </a:r>
            <a:r>
              <a:rPr lang="fr-FR"/>
              <a:t> and/or = Arial 22pt</a:t>
            </a:r>
          </a:p>
        </p:txBody>
      </p:sp>
      <p:sp>
        <p:nvSpPr>
          <p:cNvPr id="24" name="Espace réservé pour une image  2">
            <a:extLst>
              <a:ext uri="{FF2B5EF4-FFF2-40B4-BE49-F238E27FC236}">
                <a16:creationId xmlns:a16="http://schemas.microsoft.com/office/drawing/2014/main" id="{94CAD2F5-CD13-3240-8889-4CDC09130CC3}"/>
              </a:ext>
            </a:extLst>
          </p:cNvPr>
          <p:cNvSpPr>
            <a:spLocks noGrp="1"/>
          </p:cNvSpPr>
          <p:nvPr>
            <p:ph type="pic" sz="quarter" idx="17" hasCustomPrompt="1"/>
          </p:nvPr>
        </p:nvSpPr>
        <p:spPr>
          <a:xfrm>
            <a:off x="0" y="4876880"/>
            <a:ext cx="8674100" cy="4876006"/>
          </a:xfrm>
        </p:spPr>
        <p:txBody>
          <a:bodyPr anchor="ctr">
            <a:normAutofit/>
          </a:bodyPr>
          <a:lstStyle>
            <a:lvl1pPr marL="0" indent="0" algn="ctr">
              <a:buNone/>
              <a:defRPr sz="1200">
                <a:solidFill>
                  <a:schemeClr val="tx1"/>
                </a:solidFill>
                <a:latin typeface="Arial" panose="020B0604020202020204" pitchFamily="34" charset="0"/>
                <a:cs typeface="Arial" panose="020B0604020202020204" pitchFamily="34" charset="0"/>
              </a:defRPr>
            </a:lvl1pPr>
          </a:lstStyle>
          <a:p>
            <a:r>
              <a:rPr lang="fr-FR" err="1"/>
              <a:t>Your</a:t>
            </a:r>
            <a:r>
              <a:rPr lang="fr-FR"/>
              <a:t> </a:t>
            </a:r>
            <a:r>
              <a:rPr lang="fr-FR" err="1"/>
              <a:t>picutre</a:t>
            </a:r>
            <a:r>
              <a:rPr lang="fr-FR"/>
              <a:t> </a:t>
            </a:r>
            <a:r>
              <a:rPr lang="fr-FR" err="1"/>
              <a:t>here</a:t>
            </a:r>
            <a:endParaRPr lang="fr-FR"/>
          </a:p>
        </p:txBody>
      </p:sp>
      <p:sp>
        <p:nvSpPr>
          <p:cNvPr id="25" name="Espace réservé pour une image  2">
            <a:extLst>
              <a:ext uri="{FF2B5EF4-FFF2-40B4-BE49-F238E27FC236}">
                <a16:creationId xmlns:a16="http://schemas.microsoft.com/office/drawing/2014/main" id="{C5D0D223-B2A4-0E41-855C-4E21B95ACB6D}"/>
              </a:ext>
            </a:extLst>
          </p:cNvPr>
          <p:cNvSpPr>
            <a:spLocks noGrp="1"/>
          </p:cNvSpPr>
          <p:nvPr>
            <p:ph type="pic" sz="quarter" idx="15" hasCustomPrompt="1"/>
          </p:nvPr>
        </p:nvSpPr>
        <p:spPr>
          <a:xfrm>
            <a:off x="8674100" y="0"/>
            <a:ext cx="8674100" cy="4876006"/>
          </a:xfrm>
        </p:spPr>
        <p:txBody>
          <a:bodyPr anchor="ctr">
            <a:normAutofit/>
          </a:bodyPr>
          <a:lstStyle>
            <a:lvl1pPr marL="0" indent="0" algn="ctr">
              <a:buNone/>
              <a:defRPr sz="1200">
                <a:solidFill>
                  <a:schemeClr val="tx1"/>
                </a:solidFill>
                <a:latin typeface="Arial" panose="020B0604020202020204" pitchFamily="34" charset="0"/>
                <a:cs typeface="Arial" panose="020B0604020202020204" pitchFamily="34" charset="0"/>
              </a:defRPr>
            </a:lvl1pPr>
          </a:lstStyle>
          <a:p>
            <a:r>
              <a:rPr lang="fr-FR" err="1"/>
              <a:t>Your</a:t>
            </a:r>
            <a:r>
              <a:rPr lang="fr-FR"/>
              <a:t> </a:t>
            </a:r>
            <a:r>
              <a:rPr lang="fr-FR" err="1"/>
              <a:t>picutre</a:t>
            </a:r>
            <a:r>
              <a:rPr lang="fr-FR"/>
              <a:t> </a:t>
            </a:r>
            <a:r>
              <a:rPr lang="fr-FR" err="1"/>
              <a:t>here</a:t>
            </a:r>
            <a:endParaRPr lang="fr-FR"/>
          </a:p>
        </p:txBody>
      </p:sp>
      <p:sp>
        <p:nvSpPr>
          <p:cNvPr id="8" name="Espace réservé du texte 14">
            <a:extLst>
              <a:ext uri="{FF2B5EF4-FFF2-40B4-BE49-F238E27FC236}">
                <a16:creationId xmlns:a16="http://schemas.microsoft.com/office/drawing/2014/main" id="{1B9A76E7-37BF-344C-BBE2-2923EA8E01EA}"/>
              </a:ext>
            </a:extLst>
          </p:cNvPr>
          <p:cNvSpPr>
            <a:spLocks noGrp="1"/>
          </p:cNvSpPr>
          <p:nvPr>
            <p:ph type="body" sz="quarter" idx="10" hasCustomPrompt="1"/>
          </p:nvPr>
        </p:nvSpPr>
        <p:spPr>
          <a:xfrm>
            <a:off x="650875" y="650875"/>
            <a:ext cx="7372348" cy="577081"/>
          </a:xfrm>
        </p:spPr>
        <p:txBody>
          <a:bodyPr lIns="0" tIns="0" rIns="0" bIns="0">
            <a:spAutoFit/>
          </a:bodyPr>
          <a:lstStyle>
            <a:lvl1pPr marL="0" indent="0">
              <a:lnSpc>
                <a:spcPts val="4500"/>
              </a:lnSpc>
              <a:spcBef>
                <a:spcPts val="0"/>
              </a:spcBef>
              <a:buNone/>
              <a:defRPr sz="4400" b="0" i="0">
                <a:latin typeface="Impact" panose="020B0806030902050204" pitchFamily="34" charset="0"/>
              </a:defRPr>
            </a:lvl1pPr>
          </a:lstStyle>
          <a:p>
            <a:pPr lvl="0"/>
            <a:r>
              <a:rPr lang="fr-FR"/>
              <a:t>TITLE = Impact 44pt</a:t>
            </a:r>
          </a:p>
        </p:txBody>
      </p:sp>
      <p:sp>
        <p:nvSpPr>
          <p:cNvPr id="9" name="Slide Number Placeholder 5">
            <a:extLst>
              <a:ext uri="{FF2B5EF4-FFF2-40B4-BE49-F238E27FC236}">
                <a16:creationId xmlns:a16="http://schemas.microsoft.com/office/drawing/2014/main" id="{333A503A-CEAC-2142-A06E-DEEC9D70D619}"/>
              </a:ext>
            </a:extLst>
          </p:cNvPr>
          <p:cNvSpPr>
            <a:spLocks noGrp="1"/>
          </p:cNvSpPr>
          <p:nvPr>
            <p:ph type="sldNum" sz="quarter" idx="4"/>
          </p:nvPr>
        </p:nvSpPr>
        <p:spPr>
          <a:xfrm>
            <a:off x="12791543" y="8872536"/>
            <a:ext cx="3903345" cy="193900"/>
          </a:xfrm>
          <a:prstGeom prst="rect">
            <a:avLst/>
          </a:prstGeom>
        </p:spPr>
        <p:txBody>
          <a:bodyPr vert="horz" lIns="91440" tIns="45720" rIns="91440" bIns="45720" rtlCol="0" anchor="ctr"/>
          <a:lstStyle>
            <a:lvl1pPr algn="r">
              <a:defRPr lang="fr-FR" sz="1400" b="0" i="0" kern="1200" smtClean="0">
                <a:solidFill>
                  <a:schemeClr val="tx1"/>
                </a:solidFill>
                <a:latin typeface="PP Right Grotesk BE Compact Dar" pitchFamily="2" charset="77"/>
                <a:ea typeface="+mn-ea"/>
                <a:cs typeface="Arial" panose="020B0604020202020204" pitchFamily="34" charset="0"/>
              </a:defRPr>
            </a:lvl1pPr>
          </a:lstStyle>
          <a:p>
            <a:fld id="{0EDF5173-184C-1B4B-8899-5CD0872459C6}" type="slidenum">
              <a:rPr lang="fr-FR" smtClean="0"/>
              <a:pPr/>
              <a:t>‹nº›</a:t>
            </a:fld>
            <a:endParaRPr lang="fr-FR"/>
          </a:p>
        </p:txBody>
      </p:sp>
    </p:spTree>
    <p:extLst>
      <p:ext uri="{BB962C8B-B14F-4D97-AF65-F5344CB8AC3E}">
        <p14:creationId xmlns:p14="http://schemas.microsoft.com/office/powerpoint/2010/main" val="21498203"/>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7C3BA65-1EBB-CE48-9EBA-4CAC947F62C9}"/>
              </a:ext>
            </a:extLst>
          </p:cNvPr>
          <p:cNvSpPr/>
          <p:nvPr userDrawn="1"/>
        </p:nvSpPr>
        <p:spPr>
          <a:xfrm>
            <a:off x="0" y="0"/>
            <a:ext cx="8674100" cy="4876007"/>
          </a:xfrm>
          <a:prstGeom prst="rect">
            <a:avLst/>
          </a:prstGeom>
          <a:solidFill>
            <a:srgbClr val="A6D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42"/>
          </a:p>
        </p:txBody>
      </p:sp>
      <p:sp>
        <p:nvSpPr>
          <p:cNvPr id="14" name="Rectangle 13">
            <a:extLst>
              <a:ext uri="{FF2B5EF4-FFF2-40B4-BE49-F238E27FC236}">
                <a16:creationId xmlns:a16="http://schemas.microsoft.com/office/drawing/2014/main" id="{F6730B7C-DBBC-A645-9D51-5850A5054F4D}"/>
              </a:ext>
            </a:extLst>
          </p:cNvPr>
          <p:cNvSpPr/>
          <p:nvPr userDrawn="1"/>
        </p:nvSpPr>
        <p:spPr>
          <a:xfrm>
            <a:off x="8674100" y="0"/>
            <a:ext cx="8674100" cy="9752013"/>
          </a:xfrm>
          <a:prstGeom prst="rect">
            <a:avLst/>
          </a:prstGeom>
          <a:solidFill>
            <a:srgbClr val="005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42"/>
          </a:p>
        </p:txBody>
      </p:sp>
      <p:sp>
        <p:nvSpPr>
          <p:cNvPr id="7" name="Espace réservé du texte 20">
            <a:extLst>
              <a:ext uri="{FF2B5EF4-FFF2-40B4-BE49-F238E27FC236}">
                <a16:creationId xmlns:a16="http://schemas.microsoft.com/office/drawing/2014/main" id="{B7839F73-A884-7944-9BE3-93C2FC303EB2}"/>
              </a:ext>
            </a:extLst>
          </p:cNvPr>
          <p:cNvSpPr>
            <a:spLocks noGrp="1"/>
          </p:cNvSpPr>
          <p:nvPr>
            <p:ph type="body" sz="quarter" idx="12" hasCustomPrompt="1"/>
          </p:nvPr>
        </p:nvSpPr>
        <p:spPr>
          <a:xfrm>
            <a:off x="650875" y="650876"/>
            <a:ext cx="2295526" cy="166199"/>
          </a:xfrm>
        </p:spPr>
        <p:txBody>
          <a:bodyPr lIns="0" tIns="0" rIns="0" bIns="0">
            <a:spAutoFit/>
          </a:bodyPr>
          <a:lstStyle>
            <a:lvl1pPr marL="0" indent="0">
              <a:buNone/>
              <a:defRPr sz="1200" b="0" i="0">
                <a:latin typeface="Impact" panose="020B0806030902050204" pitchFamily="34" charset="0"/>
                <a:cs typeface="Arial" panose="020B0604020202020204" pitchFamily="34" charset="0"/>
              </a:defRPr>
            </a:lvl1pPr>
          </a:lstStyle>
          <a:p>
            <a:pPr lvl="0"/>
            <a:r>
              <a:rPr lang="fr-FR"/>
              <a:t>CONTACT</a:t>
            </a:r>
          </a:p>
        </p:txBody>
      </p:sp>
      <p:sp>
        <p:nvSpPr>
          <p:cNvPr id="8" name="Espace réservé du texte 16">
            <a:extLst>
              <a:ext uri="{FF2B5EF4-FFF2-40B4-BE49-F238E27FC236}">
                <a16:creationId xmlns:a16="http://schemas.microsoft.com/office/drawing/2014/main" id="{B4F96073-D3BB-8E4F-8087-F387E5B339E8}"/>
              </a:ext>
            </a:extLst>
          </p:cNvPr>
          <p:cNvSpPr>
            <a:spLocks noGrp="1"/>
          </p:cNvSpPr>
          <p:nvPr>
            <p:ph type="body" sz="quarter" idx="16" hasCustomPrompt="1"/>
          </p:nvPr>
        </p:nvSpPr>
        <p:spPr>
          <a:xfrm>
            <a:off x="648748" y="1547703"/>
            <a:ext cx="7372349" cy="1231106"/>
          </a:xfrm>
        </p:spPr>
        <p:txBody>
          <a:bodyPr lIns="0" tIns="0" rIns="0" bIns="0">
            <a:spAutoFit/>
          </a:bodyPr>
          <a:lstStyle>
            <a:lvl1pPr marL="0" indent="0">
              <a:lnSpc>
                <a:spcPts val="2400"/>
              </a:lnSpc>
              <a:spcBef>
                <a:spcPts val="0"/>
              </a:spcBef>
              <a:buFont typeface="Arial" panose="020B0604020202020204" pitchFamily="34" charset="0"/>
              <a:buNone/>
              <a:defRPr sz="2200" b="0" i="0">
                <a:latin typeface="Arial" panose="020B0604020202020204" pitchFamily="34" charset="0"/>
                <a:cs typeface="Arial" panose="020B0604020202020204" pitchFamily="34" charset="0"/>
              </a:defRPr>
            </a:lvl1pPr>
          </a:lstStyle>
          <a:p>
            <a:pPr lvl="0"/>
            <a:r>
              <a:rPr lang="fr-FR"/>
              <a:t>Name = Arial Bold 22pt / </a:t>
            </a:r>
            <a:r>
              <a:rPr lang="fr-FR" err="1"/>
              <a:t>Title</a:t>
            </a:r>
            <a:r>
              <a:rPr lang="fr-FR"/>
              <a:t> = Arial </a:t>
            </a:r>
            <a:r>
              <a:rPr lang="fr-FR" err="1"/>
              <a:t>italic</a:t>
            </a:r>
            <a:r>
              <a:rPr lang="fr-FR"/>
              <a:t> 22pt / Email, Phone </a:t>
            </a:r>
            <a:r>
              <a:rPr lang="fr-FR" err="1"/>
              <a:t>numbers</a:t>
            </a:r>
            <a:r>
              <a:rPr lang="fr-FR"/>
              <a:t> and </a:t>
            </a:r>
            <a:r>
              <a:rPr lang="fr-FR" err="1"/>
              <a:t>address</a:t>
            </a:r>
            <a:r>
              <a:rPr lang="fr-FR"/>
              <a:t> = Arial 22pt =&gt; </a:t>
            </a:r>
            <a:r>
              <a:rPr lang="fr-FR" err="1"/>
              <a:t>Please</a:t>
            </a:r>
            <a:r>
              <a:rPr lang="fr-FR"/>
              <a:t> follow the </a:t>
            </a:r>
            <a:r>
              <a:rPr lang="fr-FR" err="1"/>
              <a:t>provided</a:t>
            </a:r>
            <a:r>
              <a:rPr lang="fr-FR"/>
              <a:t> </a:t>
            </a:r>
            <a:r>
              <a:rPr lang="fr-FR" err="1"/>
              <a:t>example</a:t>
            </a:r>
            <a:r>
              <a:rPr lang="fr-FR"/>
              <a:t> </a:t>
            </a:r>
            <a:r>
              <a:rPr lang="fr-FR" err="1"/>
              <a:t>layout</a:t>
            </a:r>
            <a:endParaRPr lang="fr-FR"/>
          </a:p>
          <a:p>
            <a:pPr lvl="0"/>
            <a:endParaRPr lang="fr-FR"/>
          </a:p>
        </p:txBody>
      </p:sp>
      <p:pic>
        <p:nvPicPr>
          <p:cNvPr id="9" name="Image 8">
            <a:extLst>
              <a:ext uri="{FF2B5EF4-FFF2-40B4-BE49-F238E27FC236}">
                <a16:creationId xmlns:a16="http://schemas.microsoft.com/office/drawing/2014/main" id="{7B229C09-CFCB-3C42-9460-81AFBF30C3E3}"/>
              </a:ext>
            </a:extLst>
          </p:cNvPr>
          <p:cNvPicPr>
            <a:picLocks noChangeAspect="1"/>
          </p:cNvPicPr>
          <p:nvPr userDrawn="1"/>
        </p:nvPicPr>
        <p:blipFill>
          <a:blip r:embed="rId2"/>
          <a:stretch>
            <a:fillRect/>
          </a:stretch>
        </p:blipFill>
        <p:spPr>
          <a:xfrm>
            <a:off x="183442" y="7201807"/>
            <a:ext cx="3495179" cy="2392804"/>
          </a:xfrm>
          <a:prstGeom prst="rect">
            <a:avLst/>
          </a:prstGeom>
        </p:spPr>
      </p:pic>
    </p:spTree>
    <p:extLst>
      <p:ext uri="{BB962C8B-B14F-4D97-AF65-F5344CB8AC3E}">
        <p14:creationId xmlns:p14="http://schemas.microsoft.com/office/powerpoint/2010/main" val="774268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72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_LOGO2">
    <p:spTree>
      <p:nvGrpSpPr>
        <p:cNvPr id="1" name=""/>
        <p:cNvGrpSpPr/>
        <p:nvPr/>
      </p:nvGrpSpPr>
      <p:grpSpPr>
        <a:xfrm>
          <a:off x="0" y="0"/>
          <a:ext cx="0" cy="0"/>
          <a:chOff x="0" y="0"/>
          <a:chExt cx="0" cy="0"/>
        </a:xfrm>
      </p:grpSpPr>
      <p:pic>
        <p:nvPicPr>
          <p:cNvPr id="2" name="Image 8">
            <a:extLst>
              <a:ext uri="{FF2B5EF4-FFF2-40B4-BE49-F238E27FC236}">
                <a16:creationId xmlns:a16="http://schemas.microsoft.com/office/drawing/2014/main" id="{30058550-9F49-0DAA-69B2-D88155D71394}"/>
              </a:ext>
            </a:extLst>
          </p:cNvPr>
          <p:cNvPicPr>
            <a:picLocks noChangeAspect="1"/>
          </p:cNvPicPr>
          <p:nvPr userDrawn="1"/>
        </p:nvPicPr>
        <p:blipFill>
          <a:blip r:embed="rId2"/>
          <a:stretch>
            <a:fillRect/>
          </a:stretch>
        </p:blipFill>
        <p:spPr>
          <a:xfrm>
            <a:off x="5023908" y="2377080"/>
            <a:ext cx="7300383" cy="4997852"/>
          </a:xfrm>
          <a:prstGeom prst="rect">
            <a:avLst/>
          </a:prstGeom>
        </p:spPr>
      </p:pic>
    </p:spTree>
    <p:extLst>
      <p:ext uri="{BB962C8B-B14F-4D97-AF65-F5344CB8AC3E}">
        <p14:creationId xmlns:p14="http://schemas.microsoft.com/office/powerpoint/2010/main" val="4020386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7C3BA65-1EBB-CE48-9EBA-4CAC947F62C9}"/>
              </a:ext>
            </a:extLst>
          </p:cNvPr>
          <p:cNvSpPr/>
          <p:nvPr userDrawn="1"/>
        </p:nvSpPr>
        <p:spPr>
          <a:xfrm>
            <a:off x="0" y="0"/>
            <a:ext cx="8674100" cy="4876007"/>
          </a:xfrm>
          <a:prstGeom prst="rect">
            <a:avLst/>
          </a:prstGeom>
          <a:solidFill>
            <a:srgbClr val="A6D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42">
              <a:solidFill>
                <a:srgbClr val="EF4651"/>
              </a:solidFill>
            </a:endParaRPr>
          </a:p>
        </p:txBody>
      </p:sp>
      <p:sp>
        <p:nvSpPr>
          <p:cNvPr id="15" name="Espace réservé du texte 14">
            <a:extLst>
              <a:ext uri="{FF2B5EF4-FFF2-40B4-BE49-F238E27FC236}">
                <a16:creationId xmlns:a16="http://schemas.microsoft.com/office/drawing/2014/main" id="{4A797E2C-1F9F-2D40-8E49-EEDAF0F3432F}"/>
              </a:ext>
            </a:extLst>
          </p:cNvPr>
          <p:cNvSpPr>
            <a:spLocks noGrp="1"/>
          </p:cNvSpPr>
          <p:nvPr>
            <p:ph type="body" sz="quarter" idx="10" hasCustomPrompt="1"/>
          </p:nvPr>
        </p:nvSpPr>
        <p:spPr>
          <a:xfrm>
            <a:off x="650558" y="5319981"/>
            <a:ext cx="4492913" cy="332399"/>
          </a:xfrm>
        </p:spPr>
        <p:txBody>
          <a:bodyPr lIns="0" tIns="0" rIns="0" bIns="0">
            <a:spAutoFit/>
          </a:bodyPr>
          <a:lstStyle>
            <a:lvl1pPr marL="0" indent="0">
              <a:buNone/>
              <a:defRPr sz="2400" b="0" i="0">
                <a:latin typeface="Impact" panose="020B0806030902050204" pitchFamily="34" charset="0"/>
              </a:defRPr>
            </a:lvl1pPr>
          </a:lstStyle>
          <a:p>
            <a:pPr lvl="0"/>
            <a:r>
              <a:rPr lang="fr-FR" err="1"/>
              <a:t>Subtitle</a:t>
            </a:r>
            <a:r>
              <a:rPr lang="fr-FR"/>
              <a:t> or Signature</a:t>
            </a:r>
          </a:p>
        </p:txBody>
      </p:sp>
      <p:sp>
        <p:nvSpPr>
          <p:cNvPr id="10" name="Espace réservé du texte 14">
            <a:extLst>
              <a:ext uri="{FF2B5EF4-FFF2-40B4-BE49-F238E27FC236}">
                <a16:creationId xmlns:a16="http://schemas.microsoft.com/office/drawing/2014/main" id="{51FE8DDB-0B6C-DC46-802E-47D216A46945}"/>
              </a:ext>
            </a:extLst>
          </p:cNvPr>
          <p:cNvSpPr>
            <a:spLocks noGrp="1"/>
          </p:cNvSpPr>
          <p:nvPr>
            <p:ph type="body" sz="quarter" idx="11" hasCustomPrompt="1"/>
          </p:nvPr>
        </p:nvSpPr>
        <p:spPr>
          <a:xfrm>
            <a:off x="12204731" y="5319981"/>
            <a:ext cx="4492913" cy="332399"/>
          </a:xfrm>
        </p:spPr>
        <p:txBody>
          <a:bodyPr lIns="0" tIns="0" rIns="0" bIns="0">
            <a:spAutoFit/>
          </a:bodyPr>
          <a:lstStyle>
            <a:lvl1pPr marL="0" indent="0" algn="r">
              <a:buNone/>
              <a:defRPr sz="2400" b="0" i="0">
                <a:latin typeface="Impact" panose="020B0806030902050204" pitchFamily="34" charset="0"/>
              </a:defRPr>
            </a:lvl1pPr>
          </a:lstStyle>
          <a:p>
            <a:pPr lvl="0"/>
            <a:r>
              <a:rPr lang="fr-FR"/>
              <a:t>DD.MM.YY</a:t>
            </a:r>
          </a:p>
        </p:txBody>
      </p:sp>
      <p:pic>
        <p:nvPicPr>
          <p:cNvPr id="3" name="Image 2">
            <a:extLst>
              <a:ext uri="{FF2B5EF4-FFF2-40B4-BE49-F238E27FC236}">
                <a16:creationId xmlns:a16="http://schemas.microsoft.com/office/drawing/2014/main" id="{E71FAF62-296F-3D46-8A8C-ED1DA7714242}"/>
              </a:ext>
            </a:extLst>
          </p:cNvPr>
          <p:cNvPicPr>
            <a:picLocks noChangeAspect="1"/>
          </p:cNvPicPr>
          <p:nvPr userDrawn="1"/>
        </p:nvPicPr>
        <p:blipFill>
          <a:blip r:embed="rId2"/>
          <a:stretch>
            <a:fillRect/>
          </a:stretch>
        </p:blipFill>
        <p:spPr>
          <a:xfrm>
            <a:off x="15261004" y="7229400"/>
            <a:ext cx="1770335" cy="2375468"/>
          </a:xfrm>
          <a:prstGeom prst="rect">
            <a:avLst/>
          </a:prstGeom>
        </p:spPr>
      </p:pic>
      <p:pic>
        <p:nvPicPr>
          <p:cNvPr id="5" name="Image 4">
            <a:extLst>
              <a:ext uri="{FF2B5EF4-FFF2-40B4-BE49-F238E27FC236}">
                <a16:creationId xmlns:a16="http://schemas.microsoft.com/office/drawing/2014/main" id="{4E9C072F-AECF-0D45-B73F-9C573D8BC5DB}"/>
              </a:ext>
            </a:extLst>
          </p:cNvPr>
          <p:cNvPicPr>
            <a:picLocks noChangeAspect="1"/>
          </p:cNvPicPr>
          <p:nvPr userDrawn="1"/>
        </p:nvPicPr>
        <p:blipFill>
          <a:blip r:embed="rId3"/>
          <a:stretch>
            <a:fillRect/>
          </a:stretch>
        </p:blipFill>
        <p:spPr>
          <a:xfrm>
            <a:off x="285331" y="6921686"/>
            <a:ext cx="2113643" cy="2746247"/>
          </a:xfrm>
          <a:prstGeom prst="rect">
            <a:avLst/>
          </a:prstGeom>
        </p:spPr>
      </p:pic>
      <p:sp>
        <p:nvSpPr>
          <p:cNvPr id="9" name="Rectangle 8">
            <a:extLst>
              <a:ext uri="{FF2B5EF4-FFF2-40B4-BE49-F238E27FC236}">
                <a16:creationId xmlns:a16="http://schemas.microsoft.com/office/drawing/2014/main" id="{6CE50567-7E19-F445-A328-9DF6EAD4CCBA}"/>
              </a:ext>
            </a:extLst>
          </p:cNvPr>
          <p:cNvSpPr/>
          <p:nvPr userDrawn="1"/>
        </p:nvSpPr>
        <p:spPr>
          <a:xfrm>
            <a:off x="8674100" y="0"/>
            <a:ext cx="8674100" cy="4876007"/>
          </a:xfrm>
          <a:prstGeom prst="rect">
            <a:avLst/>
          </a:prstGeom>
          <a:solidFill>
            <a:srgbClr val="005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42"/>
          </a:p>
        </p:txBody>
      </p:sp>
      <p:sp>
        <p:nvSpPr>
          <p:cNvPr id="2" name="Titre 1">
            <a:extLst>
              <a:ext uri="{FF2B5EF4-FFF2-40B4-BE49-F238E27FC236}">
                <a16:creationId xmlns:a16="http://schemas.microsoft.com/office/drawing/2014/main" id="{43B29454-B476-8542-978A-C647D4BE9F78}"/>
              </a:ext>
            </a:extLst>
          </p:cNvPr>
          <p:cNvSpPr>
            <a:spLocks noGrp="1"/>
          </p:cNvSpPr>
          <p:nvPr>
            <p:ph type="title" hasCustomPrompt="1"/>
          </p:nvPr>
        </p:nvSpPr>
        <p:spPr>
          <a:xfrm>
            <a:off x="650558" y="650875"/>
            <a:ext cx="7372668" cy="2549480"/>
          </a:xfrm>
        </p:spPr>
        <p:txBody>
          <a:bodyPr>
            <a:spAutoFit/>
          </a:bodyPr>
          <a:lstStyle>
            <a:lvl1pPr marL="0" indent="0">
              <a:lnSpc>
                <a:spcPts val="8000"/>
              </a:lnSpc>
              <a:spcBef>
                <a:spcPts val="0"/>
              </a:spcBef>
              <a:buNone/>
              <a:defRPr b="0"/>
            </a:lvl1pPr>
          </a:lstStyle>
          <a:p>
            <a:pPr marL="0" lvl="0" indent="0">
              <a:lnSpc>
                <a:spcPts val="10000"/>
              </a:lnSpc>
              <a:spcBef>
                <a:spcPts val="0"/>
              </a:spcBef>
              <a:buNone/>
            </a:pPr>
            <a:r>
              <a:rPr lang="fr-FR" err="1"/>
              <a:t>Your</a:t>
            </a:r>
            <a:r>
              <a:rPr lang="fr-FR"/>
              <a:t> </a:t>
            </a:r>
            <a:r>
              <a:rPr lang="fr-FR" err="1"/>
              <a:t>title</a:t>
            </a:r>
            <a:r>
              <a:rPr lang="fr-FR"/>
              <a:t> </a:t>
            </a:r>
            <a:r>
              <a:rPr lang="fr-FR" err="1"/>
              <a:t>here</a:t>
            </a:r>
            <a:br>
              <a:rPr lang="fr-FR"/>
            </a:br>
            <a:r>
              <a:rPr lang="fr-FR"/>
              <a:t>= Impact 80pt</a:t>
            </a:r>
          </a:p>
        </p:txBody>
      </p:sp>
    </p:spTree>
    <p:extLst>
      <p:ext uri="{BB962C8B-B14F-4D97-AF65-F5344CB8AC3E}">
        <p14:creationId xmlns:p14="http://schemas.microsoft.com/office/powerpoint/2010/main" val="3060293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7C3BA65-1EBB-CE48-9EBA-4CAC947F62C9}"/>
              </a:ext>
            </a:extLst>
          </p:cNvPr>
          <p:cNvSpPr/>
          <p:nvPr userDrawn="1"/>
        </p:nvSpPr>
        <p:spPr>
          <a:xfrm>
            <a:off x="0" y="0"/>
            <a:ext cx="8674100" cy="4876007"/>
          </a:xfrm>
          <a:prstGeom prst="rect">
            <a:avLst/>
          </a:prstGeom>
          <a:solidFill>
            <a:srgbClr val="A6D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42"/>
          </a:p>
        </p:txBody>
      </p:sp>
      <p:sp>
        <p:nvSpPr>
          <p:cNvPr id="15" name="Espace réservé du texte 14">
            <a:extLst>
              <a:ext uri="{FF2B5EF4-FFF2-40B4-BE49-F238E27FC236}">
                <a16:creationId xmlns:a16="http://schemas.microsoft.com/office/drawing/2014/main" id="{4A797E2C-1F9F-2D40-8E49-EEDAF0F3432F}"/>
              </a:ext>
            </a:extLst>
          </p:cNvPr>
          <p:cNvSpPr>
            <a:spLocks noGrp="1"/>
          </p:cNvSpPr>
          <p:nvPr>
            <p:ph type="body" sz="quarter" idx="10" hasCustomPrompt="1"/>
          </p:nvPr>
        </p:nvSpPr>
        <p:spPr>
          <a:xfrm>
            <a:off x="650558" y="5319981"/>
            <a:ext cx="4492913" cy="332399"/>
          </a:xfrm>
        </p:spPr>
        <p:txBody>
          <a:bodyPr lIns="0" tIns="0" rIns="0" bIns="0">
            <a:spAutoFit/>
          </a:bodyPr>
          <a:lstStyle>
            <a:lvl1pPr marL="0" indent="0">
              <a:buNone/>
              <a:defRPr sz="2400" b="0" i="0">
                <a:latin typeface="Impact" panose="020B0806030902050204" pitchFamily="34" charset="0"/>
              </a:defRPr>
            </a:lvl1pPr>
          </a:lstStyle>
          <a:p>
            <a:pPr lvl="0"/>
            <a:r>
              <a:rPr lang="fr-FR" err="1"/>
              <a:t>Subtitle</a:t>
            </a:r>
            <a:r>
              <a:rPr lang="fr-FR"/>
              <a:t> or Signature</a:t>
            </a:r>
          </a:p>
        </p:txBody>
      </p:sp>
      <p:sp>
        <p:nvSpPr>
          <p:cNvPr id="10" name="Espace réservé du texte 14">
            <a:extLst>
              <a:ext uri="{FF2B5EF4-FFF2-40B4-BE49-F238E27FC236}">
                <a16:creationId xmlns:a16="http://schemas.microsoft.com/office/drawing/2014/main" id="{51FE8DDB-0B6C-DC46-802E-47D216A46945}"/>
              </a:ext>
            </a:extLst>
          </p:cNvPr>
          <p:cNvSpPr>
            <a:spLocks noGrp="1"/>
          </p:cNvSpPr>
          <p:nvPr>
            <p:ph type="body" sz="quarter" idx="11" hasCustomPrompt="1"/>
          </p:nvPr>
        </p:nvSpPr>
        <p:spPr>
          <a:xfrm>
            <a:off x="12204731" y="5319981"/>
            <a:ext cx="4492913" cy="332399"/>
          </a:xfrm>
        </p:spPr>
        <p:txBody>
          <a:bodyPr lIns="0" tIns="0" rIns="0" bIns="0">
            <a:spAutoFit/>
          </a:bodyPr>
          <a:lstStyle>
            <a:lvl1pPr marL="0" indent="0" algn="r">
              <a:buNone/>
              <a:defRPr sz="2400" b="0" i="0">
                <a:latin typeface="Impact" panose="020B0806030902050204" pitchFamily="34" charset="0"/>
              </a:defRPr>
            </a:lvl1pPr>
          </a:lstStyle>
          <a:p>
            <a:pPr lvl="0"/>
            <a:r>
              <a:rPr lang="fr-FR"/>
              <a:t>DD.MM.YY</a:t>
            </a:r>
          </a:p>
        </p:txBody>
      </p:sp>
      <p:sp>
        <p:nvSpPr>
          <p:cNvPr id="17" name="Espace réservé pour une image  2">
            <a:extLst>
              <a:ext uri="{FF2B5EF4-FFF2-40B4-BE49-F238E27FC236}">
                <a16:creationId xmlns:a16="http://schemas.microsoft.com/office/drawing/2014/main" id="{899C08A1-85AF-724B-A7D9-BE8EB4081AEB}"/>
              </a:ext>
            </a:extLst>
          </p:cNvPr>
          <p:cNvSpPr>
            <a:spLocks noGrp="1"/>
          </p:cNvSpPr>
          <p:nvPr>
            <p:ph type="pic" sz="quarter" idx="12" hasCustomPrompt="1"/>
          </p:nvPr>
        </p:nvSpPr>
        <p:spPr>
          <a:xfrm>
            <a:off x="8674100" y="0"/>
            <a:ext cx="8674100" cy="4876006"/>
          </a:xfrm>
        </p:spPr>
        <p:txBody>
          <a:bodyPr anchor="ctr">
            <a:normAutofit/>
          </a:bodyPr>
          <a:lstStyle>
            <a:lvl1pPr marL="0" indent="0" algn="ctr">
              <a:buNone/>
              <a:defRPr sz="1200">
                <a:solidFill>
                  <a:schemeClr val="tx1"/>
                </a:solidFill>
                <a:latin typeface="Arial" panose="020B0604020202020204" pitchFamily="34" charset="0"/>
                <a:cs typeface="Arial" panose="020B0604020202020204" pitchFamily="34" charset="0"/>
              </a:defRPr>
            </a:lvl1pPr>
          </a:lstStyle>
          <a:p>
            <a:r>
              <a:rPr lang="fr-FR" err="1"/>
              <a:t>Your</a:t>
            </a:r>
            <a:r>
              <a:rPr lang="fr-FR"/>
              <a:t> </a:t>
            </a:r>
            <a:r>
              <a:rPr lang="fr-FR" err="1"/>
              <a:t>picture</a:t>
            </a:r>
            <a:r>
              <a:rPr lang="fr-FR"/>
              <a:t> </a:t>
            </a:r>
            <a:r>
              <a:rPr lang="fr-FR" err="1"/>
              <a:t>here</a:t>
            </a:r>
            <a:endParaRPr lang="fr-FR"/>
          </a:p>
        </p:txBody>
      </p:sp>
      <p:pic>
        <p:nvPicPr>
          <p:cNvPr id="3" name="Image 2">
            <a:extLst>
              <a:ext uri="{FF2B5EF4-FFF2-40B4-BE49-F238E27FC236}">
                <a16:creationId xmlns:a16="http://schemas.microsoft.com/office/drawing/2014/main" id="{E71FAF62-296F-3D46-8A8C-ED1DA7714242}"/>
              </a:ext>
            </a:extLst>
          </p:cNvPr>
          <p:cNvPicPr>
            <a:picLocks noChangeAspect="1"/>
          </p:cNvPicPr>
          <p:nvPr userDrawn="1"/>
        </p:nvPicPr>
        <p:blipFill>
          <a:blip r:embed="rId2"/>
          <a:stretch>
            <a:fillRect/>
          </a:stretch>
        </p:blipFill>
        <p:spPr>
          <a:xfrm>
            <a:off x="15261004" y="7229400"/>
            <a:ext cx="1770335" cy="2375468"/>
          </a:xfrm>
          <a:prstGeom prst="rect">
            <a:avLst/>
          </a:prstGeom>
        </p:spPr>
      </p:pic>
      <p:pic>
        <p:nvPicPr>
          <p:cNvPr id="5" name="Image 4">
            <a:extLst>
              <a:ext uri="{FF2B5EF4-FFF2-40B4-BE49-F238E27FC236}">
                <a16:creationId xmlns:a16="http://schemas.microsoft.com/office/drawing/2014/main" id="{4E9C072F-AECF-0D45-B73F-9C573D8BC5DB}"/>
              </a:ext>
            </a:extLst>
          </p:cNvPr>
          <p:cNvPicPr>
            <a:picLocks noChangeAspect="1"/>
          </p:cNvPicPr>
          <p:nvPr userDrawn="1"/>
        </p:nvPicPr>
        <p:blipFill>
          <a:blip r:embed="rId3"/>
          <a:stretch>
            <a:fillRect/>
          </a:stretch>
        </p:blipFill>
        <p:spPr>
          <a:xfrm>
            <a:off x="285331" y="6921686"/>
            <a:ext cx="2113643" cy="2746247"/>
          </a:xfrm>
          <a:prstGeom prst="rect">
            <a:avLst/>
          </a:prstGeom>
        </p:spPr>
      </p:pic>
      <p:sp>
        <p:nvSpPr>
          <p:cNvPr id="11" name="Titre 1">
            <a:extLst>
              <a:ext uri="{FF2B5EF4-FFF2-40B4-BE49-F238E27FC236}">
                <a16:creationId xmlns:a16="http://schemas.microsoft.com/office/drawing/2014/main" id="{6027470C-EE89-1643-9FC6-82B1FD02CEA3}"/>
              </a:ext>
            </a:extLst>
          </p:cNvPr>
          <p:cNvSpPr>
            <a:spLocks noGrp="1"/>
          </p:cNvSpPr>
          <p:nvPr>
            <p:ph type="title" hasCustomPrompt="1"/>
          </p:nvPr>
        </p:nvSpPr>
        <p:spPr>
          <a:xfrm>
            <a:off x="650558" y="650875"/>
            <a:ext cx="7372668" cy="2549480"/>
          </a:xfrm>
        </p:spPr>
        <p:txBody>
          <a:bodyPr>
            <a:spAutoFit/>
          </a:bodyPr>
          <a:lstStyle>
            <a:lvl1pPr marL="0" indent="0">
              <a:lnSpc>
                <a:spcPts val="8000"/>
              </a:lnSpc>
              <a:spcBef>
                <a:spcPts val="0"/>
              </a:spcBef>
              <a:buNone/>
              <a:defRPr/>
            </a:lvl1pPr>
          </a:lstStyle>
          <a:p>
            <a:pPr marL="0" lvl="0" indent="0">
              <a:lnSpc>
                <a:spcPts val="10000"/>
              </a:lnSpc>
              <a:spcBef>
                <a:spcPts val="0"/>
              </a:spcBef>
              <a:buNone/>
            </a:pPr>
            <a:r>
              <a:rPr lang="fr-FR" err="1"/>
              <a:t>Your</a:t>
            </a:r>
            <a:r>
              <a:rPr lang="fr-FR"/>
              <a:t> </a:t>
            </a:r>
            <a:r>
              <a:rPr lang="fr-FR" err="1"/>
              <a:t>title</a:t>
            </a:r>
            <a:r>
              <a:rPr lang="fr-FR"/>
              <a:t> </a:t>
            </a:r>
            <a:r>
              <a:rPr lang="fr-FR" err="1"/>
              <a:t>here</a:t>
            </a:r>
            <a:br>
              <a:rPr lang="fr-FR"/>
            </a:br>
            <a:r>
              <a:rPr lang="fr-FR"/>
              <a:t>= Impact 80pt</a:t>
            </a:r>
          </a:p>
        </p:txBody>
      </p:sp>
    </p:spTree>
    <p:extLst>
      <p:ext uri="{BB962C8B-B14F-4D97-AF65-F5344CB8AC3E}">
        <p14:creationId xmlns:p14="http://schemas.microsoft.com/office/powerpoint/2010/main" val="2841493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7C3BA65-1EBB-CE48-9EBA-4CAC947F62C9}"/>
              </a:ext>
            </a:extLst>
          </p:cNvPr>
          <p:cNvSpPr/>
          <p:nvPr userDrawn="1"/>
        </p:nvSpPr>
        <p:spPr>
          <a:xfrm>
            <a:off x="0" y="0"/>
            <a:ext cx="8674100" cy="4876007"/>
          </a:xfrm>
          <a:prstGeom prst="rect">
            <a:avLst/>
          </a:prstGeom>
          <a:solidFill>
            <a:srgbClr val="005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42"/>
          </a:p>
        </p:txBody>
      </p:sp>
      <p:sp>
        <p:nvSpPr>
          <p:cNvPr id="15" name="Espace réservé du texte 14">
            <a:extLst>
              <a:ext uri="{FF2B5EF4-FFF2-40B4-BE49-F238E27FC236}">
                <a16:creationId xmlns:a16="http://schemas.microsoft.com/office/drawing/2014/main" id="{4A797E2C-1F9F-2D40-8E49-EEDAF0F3432F}"/>
              </a:ext>
            </a:extLst>
          </p:cNvPr>
          <p:cNvSpPr>
            <a:spLocks noGrp="1"/>
          </p:cNvSpPr>
          <p:nvPr>
            <p:ph type="body" sz="quarter" idx="10" hasCustomPrompt="1"/>
          </p:nvPr>
        </p:nvSpPr>
        <p:spPr>
          <a:xfrm>
            <a:off x="650558" y="5319981"/>
            <a:ext cx="3714695" cy="332399"/>
          </a:xfrm>
        </p:spPr>
        <p:txBody>
          <a:bodyPr wrap="square" lIns="0" tIns="0" rIns="0" bIns="0">
            <a:spAutoFit/>
          </a:bodyPr>
          <a:lstStyle>
            <a:lvl1pPr marL="0" indent="0">
              <a:buNone/>
              <a:defRPr sz="2400" b="0" i="0">
                <a:latin typeface="Impact" panose="020B0806030902050204" pitchFamily="34" charset="0"/>
              </a:defRPr>
            </a:lvl1pPr>
          </a:lstStyle>
          <a:p>
            <a:pPr lvl="0"/>
            <a:r>
              <a:rPr lang="fr-FR" err="1"/>
              <a:t>Subtitle</a:t>
            </a:r>
            <a:r>
              <a:rPr lang="fr-FR"/>
              <a:t> or Signature</a:t>
            </a:r>
          </a:p>
        </p:txBody>
      </p:sp>
      <p:sp>
        <p:nvSpPr>
          <p:cNvPr id="10" name="Espace réservé du texte 14">
            <a:extLst>
              <a:ext uri="{FF2B5EF4-FFF2-40B4-BE49-F238E27FC236}">
                <a16:creationId xmlns:a16="http://schemas.microsoft.com/office/drawing/2014/main" id="{51FE8DDB-0B6C-DC46-802E-47D216A46945}"/>
              </a:ext>
            </a:extLst>
          </p:cNvPr>
          <p:cNvSpPr>
            <a:spLocks noGrp="1"/>
          </p:cNvSpPr>
          <p:nvPr>
            <p:ph type="body" sz="quarter" idx="11" hasCustomPrompt="1"/>
          </p:nvPr>
        </p:nvSpPr>
        <p:spPr>
          <a:xfrm>
            <a:off x="5211763" y="5319981"/>
            <a:ext cx="2811620" cy="332399"/>
          </a:xfrm>
        </p:spPr>
        <p:txBody>
          <a:bodyPr wrap="square" lIns="0" tIns="0" rIns="0" bIns="0">
            <a:spAutoFit/>
          </a:bodyPr>
          <a:lstStyle>
            <a:lvl1pPr marL="0" indent="0" algn="r">
              <a:buNone/>
              <a:defRPr sz="2400" b="0" i="0">
                <a:latin typeface="Impact" panose="020B0806030902050204" pitchFamily="34" charset="0"/>
              </a:defRPr>
            </a:lvl1pPr>
          </a:lstStyle>
          <a:p>
            <a:pPr lvl="0"/>
            <a:r>
              <a:rPr lang="fr-FR"/>
              <a:t>DD.MM.YY</a:t>
            </a:r>
          </a:p>
        </p:txBody>
      </p:sp>
      <p:sp>
        <p:nvSpPr>
          <p:cNvPr id="12" name="Espace réservé pour une image  2">
            <a:extLst>
              <a:ext uri="{FF2B5EF4-FFF2-40B4-BE49-F238E27FC236}">
                <a16:creationId xmlns:a16="http://schemas.microsoft.com/office/drawing/2014/main" id="{41EEDE2E-6266-304B-8DE6-779503C099F0}"/>
              </a:ext>
            </a:extLst>
          </p:cNvPr>
          <p:cNvSpPr>
            <a:spLocks noGrp="1"/>
          </p:cNvSpPr>
          <p:nvPr>
            <p:ph type="pic" sz="quarter" idx="12" hasCustomPrompt="1"/>
          </p:nvPr>
        </p:nvSpPr>
        <p:spPr>
          <a:xfrm>
            <a:off x="8674100" y="-1"/>
            <a:ext cx="8674100" cy="9752013"/>
          </a:xfrm>
        </p:spPr>
        <p:txBody>
          <a:bodyPr anchor="ctr">
            <a:normAutofit/>
          </a:bodyPr>
          <a:lstStyle>
            <a:lvl1pPr marL="0" indent="0" algn="ctr">
              <a:buNone/>
              <a:defRPr sz="1200">
                <a:solidFill>
                  <a:schemeClr val="tx1"/>
                </a:solidFill>
                <a:latin typeface="Arial" panose="020B0604020202020204" pitchFamily="34" charset="0"/>
                <a:cs typeface="Arial" panose="020B0604020202020204" pitchFamily="34" charset="0"/>
              </a:defRPr>
            </a:lvl1pPr>
          </a:lstStyle>
          <a:p>
            <a:r>
              <a:rPr lang="fr-FR" err="1"/>
              <a:t>Your</a:t>
            </a:r>
            <a:r>
              <a:rPr lang="fr-FR"/>
              <a:t> </a:t>
            </a:r>
            <a:r>
              <a:rPr lang="fr-FR" err="1"/>
              <a:t>picture</a:t>
            </a:r>
            <a:r>
              <a:rPr lang="fr-FR"/>
              <a:t> </a:t>
            </a:r>
            <a:r>
              <a:rPr lang="fr-FR" err="1"/>
              <a:t>here</a:t>
            </a:r>
            <a:endParaRPr lang="fr-FR"/>
          </a:p>
        </p:txBody>
      </p:sp>
      <p:pic>
        <p:nvPicPr>
          <p:cNvPr id="7" name="Image 6">
            <a:extLst>
              <a:ext uri="{FF2B5EF4-FFF2-40B4-BE49-F238E27FC236}">
                <a16:creationId xmlns:a16="http://schemas.microsoft.com/office/drawing/2014/main" id="{B367929C-FAC8-614C-8316-1DAABC98F838}"/>
              </a:ext>
            </a:extLst>
          </p:cNvPr>
          <p:cNvPicPr>
            <a:picLocks noChangeAspect="1"/>
          </p:cNvPicPr>
          <p:nvPr userDrawn="1"/>
        </p:nvPicPr>
        <p:blipFill>
          <a:blip r:embed="rId2"/>
          <a:stretch>
            <a:fillRect/>
          </a:stretch>
        </p:blipFill>
        <p:spPr>
          <a:xfrm>
            <a:off x="6571190" y="7229400"/>
            <a:ext cx="1770335" cy="2375468"/>
          </a:xfrm>
          <a:prstGeom prst="rect">
            <a:avLst/>
          </a:prstGeom>
        </p:spPr>
      </p:pic>
      <p:pic>
        <p:nvPicPr>
          <p:cNvPr id="8" name="Image 7">
            <a:extLst>
              <a:ext uri="{FF2B5EF4-FFF2-40B4-BE49-F238E27FC236}">
                <a16:creationId xmlns:a16="http://schemas.microsoft.com/office/drawing/2014/main" id="{ED6A7473-339B-3944-B742-A2BD7343B489}"/>
              </a:ext>
            </a:extLst>
          </p:cNvPr>
          <p:cNvPicPr>
            <a:picLocks noChangeAspect="1"/>
          </p:cNvPicPr>
          <p:nvPr userDrawn="1"/>
        </p:nvPicPr>
        <p:blipFill>
          <a:blip r:embed="rId3"/>
          <a:stretch>
            <a:fillRect/>
          </a:stretch>
        </p:blipFill>
        <p:spPr>
          <a:xfrm>
            <a:off x="285331" y="6921686"/>
            <a:ext cx="2113643" cy="2746247"/>
          </a:xfrm>
          <a:prstGeom prst="rect">
            <a:avLst/>
          </a:prstGeom>
        </p:spPr>
      </p:pic>
      <p:sp>
        <p:nvSpPr>
          <p:cNvPr id="9" name="Titre 1">
            <a:extLst>
              <a:ext uri="{FF2B5EF4-FFF2-40B4-BE49-F238E27FC236}">
                <a16:creationId xmlns:a16="http://schemas.microsoft.com/office/drawing/2014/main" id="{421918C7-91AF-EE4E-A3BA-4AD020B8D314}"/>
              </a:ext>
            </a:extLst>
          </p:cNvPr>
          <p:cNvSpPr>
            <a:spLocks noGrp="1"/>
          </p:cNvSpPr>
          <p:nvPr>
            <p:ph type="title" hasCustomPrompt="1"/>
          </p:nvPr>
        </p:nvSpPr>
        <p:spPr>
          <a:xfrm>
            <a:off x="650558" y="650875"/>
            <a:ext cx="7372668" cy="2549480"/>
          </a:xfrm>
        </p:spPr>
        <p:txBody>
          <a:bodyPr>
            <a:spAutoFit/>
          </a:bodyPr>
          <a:lstStyle>
            <a:lvl1pPr marL="0" indent="0">
              <a:lnSpc>
                <a:spcPts val="8000"/>
              </a:lnSpc>
              <a:spcBef>
                <a:spcPts val="0"/>
              </a:spcBef>
              <a:buNone/>
              <a:defRPr/>
            </a:lvl1pPr>
          </a:lstStyle>
          <a:p>
            <a:pPr marL="0" lvl="0" indent="0">
              <a:lnSpc>
                <a:spcPts val="10000"/>
              </a:lnSpc>
              <a:spcBef>
                <a:spcPts val="0"/>
              </a:spcBef>
              <a:buNone/>
            </a:pPr>
            <a:r>
              <a:rPr lang="fr-FR" err="1"/>
              <a:t>Your</a:t>
            </a:r>
            <a:r>
              <a:rPr lang="fr-FR"/>
              <a:t> </a:t>
            </a:r>
            <a:r>
              <a:rPr lang="fr-FR" err="1"/>
              <a:t>title</a:t>
            </a:r>
            <a:r>
              <a:rPr lang="fr-FR"/>
              <a:t> </a:t>
            </a:r>
            <a:r>
              <a:rPr lang="fr-FR" err="1"/>
              <a:t>here</a:t>
            </a:r>
            <a:br>
              <a:rPr lang="fr-FR"/>
            </a:br>
            <a:r>
              <a:rPr lang="fr-FR"/>
              <a:t>= Impact 80pt</a:t>
            </a:r>
          </a:p>
        </p:txBody>
      </p:sp>
    </p:spTree>
    <p:extLst>
      <p:ext uri="{BB962C8B-B14F-4D97-AF65-F5344CB8AC3E}">
        <p14:creationId xmlns:p14="http://schemas.microsoft.com/office/powerpoint/2010/main" val="1154132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ENING P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7C3BA65-1EBB-CE48-9EBA-4CAC947F62C9}"/>
              </a:ext>
            </a:extLst>
          </p:cNvPr>
          <p:cNvSpPr/>
          <p:nvPr userDrawn="1"/>
        </p:nvSpPr>
        <p:spPr>
          <a:xfrm>
            <a:off x="0" y="0"/>
            <a:ext cx="8674100" cy="4876007"/>
          </a:xfrm>
          <a:prstGeom prst="rect">
            <a:avLst/>
          </a:prstGeom>
          <a:solidFill>
            <a:srgbClr val="A6D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42"/>
          </a:p>
        </p:txBody>
      </p:sp>
      <p:sp>
        <p:nvSpPr>
          <p:cNvPr id="12" name="Espace réservé pour une image  2">
            <a:extLst>
              <a:ext uri="{FF2B5EF4-FFF2-40B4-BE49-F238E27FC236}">
                <a16:creationId xmlns:a16="http://schemas.microsoft.com/office/drawing/2014/main" id="{41EEDE2E-6266-304B-8DE6-779503C099F0}"/>
              </a:ext>
            </a:extLst>
          </p:cNvPr>
          <p:cNvSpPr>
            <a:spLocks noGrp="1"/>
          </p:cNvSpPr>
          <p:nvPr>
            <p:ph type="pic" sz="quarter" idx="12" hasCustomPrompt="1"/>
          </p:nvPr>
        </p:nvSpPr>
        <p:spPr>
          <a:xfrm>
            <a:off x="8674100" y="-1"/>
            <a:ext cx="8674100" cy="9752013"/>
          </a:xfrm>
        </p:spPr>
        <p:txBody>
          <a:bodyPr anchor="ctr">
            <a:normAutofit/>
          </a:bodyPr>
          <a:lstStyle>
            <a:lvl1pPr marL="0" indent="0" algn="ctr">
              <a:buNone/>
              <a:defRPr sz="1200">
                <a:solidFill>
                  <a:schemeClr val="tx1"/>
                </a:solidFill>
                <a:latin typeface="Arial" panose="020B0604020202020204" pitchFamily="34" charset="0"/>
                <a:cs typeface="Arial" panose="020B0604020202020204" pitchFamily="34" charset="0"/>
              </a:defRPr>
            </a:lvl1pPr>
          </a:lstStyle>
          <a:p>
            <a:r>
              <a:rPr lang="fr-FR" err="1"/>
              <a:t>Your</a:t>
            </a:r>
            <a:r>
              <a:rPr lang="fr-FR"/>
              <a:t> </a:t>
            </a:r>
            <a:r>
              <a:rPr lang="fr-FR" err="1"/>
              <a:t>picutre</a:t>
            </a:r>
            <a:r>
              <a:rPr lang="fr-FR"/>
              <a:t> </a:t>
            </a:r>
            <a:r>
              <a:rPr lang="fr-FR" err="1"/>
              <a:t>here</a:t>
            </a:r>
            <a:endParaRPr lang="fr-FR"/>
          </a:p>
        </p:txBody>
      </p:sp>
      <p:sp>
        <p:nvSpPr>
          <p:cNvPr id="7" name="Espace réservé du texte 20">
            <a:extLst>
              <a:ext uri="{FF2B5EF4-FFF2-40B4-BE49-F238E27FC236}">
                <a16:creationId xmlns:a16="http://schemas.microsoft.com/office/drawing/2014/main" id="{AB06F599-FF35-B34E-B897-27B9F04BEF01}"/>
              </a:ext>
            </a:extLst>
          </p:cNvPr>
          <p:cNvSpPr>
            <a:spLocks noGrp="1"/>
          </p:cNvSpPr>
          <p:nvPr>
            <p:ph type="body" sz="quarter" idx="14" hasCustomPrompt="1"/>
          </p:nvPr>
        </p:nvSpPr>
        <p:spPr>
          <a:xfrm>
            <a:off x="650875" y="8872537"/>
            <a:ext cx="2295526" cy="193899"/>
          </a:xfrm>
        </p:spPr>
        <p:txBody>
          <a:bodyPr lIns="0" tIns="0" rIns="0" bIns="0">
            <a:spAutoFit/>
          </a:bodyPr>
          <a:lstStyle>
            <a:lvl1pPr marL="0" indent="0">
              <a:buNone/>
              <a:defRPr sz="1400" b="0" i="0">
                <a:latin typeface="Impact" panose="020B0806030902050204" pitchFamily="34" charset="0"/>
                <a:cs typeface="Arial" panose="020B0604020202020204" pitchFamily="34" charset="0"/>
              </a:defRPr>
            </a:lvl1pPr>
          </a:lstStyle>
          <a:p>
            <a:pPr lvl="0"/>
            <a:r>
              <a:rPr lang="fr-FR"/>
              <a:t>DOCUMENT NAME</a:t>
            </a:r>
          </a:p>
        </p:txBody>
      </p:sp>
      <p:sp>
        <p:nvSpPr>
          <p:cNvPr id="9" name="Espace réservé du texte 20">
            <a:extLst>
              <a:ext uri="{FF2B5EF4-FFF2-40B4-BE49-F238E27FC236}">
                <a16:creationId xmlns:a16="http://schemas.microsoft.com/office/drawing/2014/main" id="{DA3C5954-B052-8845-9987-2EFEFE131D34}"/>
              </a:ext>
            </a:extLst>
          </p:cNvPr>
          <p:cNvSpPr>
            <a:spLocks noGrp="1"/>
          </p:cNvSpPr>
          <p:nvPr>
            <p:ph type="body" sz="quarter" idx="16" hasCustomPrompt="1"/>
          </p:nvPr>
        </p:nvSpPr>
        <p:spPr>
          <a:xfrm>
            <a:off x="3341685" y="8872537"/>
            <a:ext cx="2295526" cy="193899"/>
          </a:xfrm>
        </p:spPr>
        <p:txBody>
          <a:bodyPr lIns="0" tIns="0" rIns="0" bIns="0">
            <a:spAutoFit/>
          </a:bodyPr>
          <a:lstStyle>
            <a:lvl1pPr marL="0" indent="0">
              <a:buNone/>
              <a:defRPr sz="1400" b="0" i="0">
                <a:latin typeface="Impact" panose="020B0806030902050204" pitchFamily="34" charset="0"/>
                <a:cs typeface="Arial" panose="020B0604020202020204" pitchFamily="34" charset="0"/>
              </a:defRPr>
            </a:lvl1pPr>
          </a:lstStyle>
          <a:p>
            <a:pPr lvl="0"/>
            <a:r>
              <a:rPr lang="fr-FR"/>
              <a:t>DD.MM.YY</a:t>
            </a:r>
          </a:p>
        </p:txBody>
      </p:sp>
      <p:sp>
        <p:nvSpPr>
          <p:cNvPr id="10" name="Espace réservé du texte 2">
            <a:extLst>
              <a:ext uri="{FF2B5EF4-FFF2-40B4-BE49-F238E27FC236}">
                <a16:creationId xmlns:a16="http://schemas.microsoft.com/office/drawing/2014/main" id="{03D68211-92FC-8449-9E82-9C89CCCB8857}"/>
              </a:ext>
            </a:extLst>
          </p:cNvPr>
          <p:cNvSpPr>
            <a:spLocks noGrp="1"/>
          </p:cNvSpPr>
          <p:nvPr>
            <p:ph type="body" sz="quarter" idx="17" hasCustomPrompt="1"/>
          </p:nvPr>
        </p:nvSpPr>
        <p:spPr>
          <a:xfrm>
            <a:off x="650874" y="5526880"/>
            <a:ext cx="7372667" cy="746358"/>
          </a:xfrm>
        </p:spPr>
        <p:txBody>
          <a:bodyPr>
            <a:spAutoFit/>
          </a:bodyPr>
          <a:lstStyle>
            <a:lvl1pPr>
              <a:lnSpc>
                <a:spcPts val="2400"/>
              </a:lnSpc>
              <a:spcBef>
                <a:spcPts val="300"/>
              </a:spcBef>
              <a:defRPr sz="2200"/>
            </a:lvl1pPr>
            <a:lvl2pPr>
              <a:lnSpc>
                <a:spcPts val="2400"/>
              </a:lnSpc>
              <a:spcBef>
                <a:spcPts val="300"/>
              </a:spcBef>
              <a:defRPr sz="2200"/>
            </a:lvl2pPr>
          </a:lstStyle>
          <a:p>
            <a:pPr lvl="0"/>
            <a:r>
              <a:rPr lang="fr-FR" err="1"/>
              <a:t>Bulletpoint</a:t>
            </a:r>
            <a:r>
              <a:rPr lang="fr-FR"/>
              <a:t> and/or </a:t>
            </a:r>
            <a:r>
              <a:rPr lang="fr-FR" err="1"/>
              <a:t>Text</a:t>
            </a:r>
            <a:r>
              <a:rPr lang="fr-FR"/>
              <a:t> = Arial 22pt</a:t>
            </a:r>
          </a:p>
          <a:p>
            <a:pPr lvl="1"/>
            <a:r>
              <a:rPr lang="fr-FR"/>
              <a:t>Deuxième niveau</a:t>
            </a:r>
          </a:p>
        </p:txBody>
      </p:sp>
      <p:sp>
        <p:nvSpPr>
          <p:cNvPr id="14" name="Titre 1">
            <a:extLst>
              <a:ext uri="{FF2B5EF4-FFF2-40B4-BE49-F238E27FC236}">
                <a16:creationId xmlns:a16="http://schemas.microsoft.com/office/drawing/2014/main" id="{C3832FB8-7BF9-8440-9473-ED4977B967E1}"/>
              </a:ext>
            </a:extLst>
          </p:cNvPr>
          <p:cNvSpPr>
            <a:spLocks noGrp="1"/>
          </p:cNvSpPr>
          <p:nvPr>
            <p:ph type="title" hasCustomPrompt="1"/>
          </p:nvPr>
        </p:nvSpPr>
        <p:spPr>
          <a:xfrm>
            <a:off x="650558" y="650875"/>
            <a:ext cx="7372668" cy="2549480"/>
          </a:xfrm>
        </p:spPr>
        <p:txBody>
          <a:bodyPr>
            <a:spAutoFit/>
          </a:bodyPr>
          <a:lstStyle>
            <a:lvl1pPr marL="0" indent="0">
              <a:lnSpc>
                <a:spcPts val="8000"/>
              </a:lnSpc>
              <a:spcBef>
                <a:spcPts val="0"/>
              </a:spcBef>
              <a:buNone/>
              <a:defRPr/>
            </a:lvl1pPr>
          </a:lstStyle>
          <a:p>
            <a:pPr marL="0" lvl="0" indent="0">
              <a:lnSpc>
                <a:spcPts val="10000"/>
              </a:lnSpc>
              <a:spcBef>
                <a:spcPts val="0"/>
              </a:spcBef>
              <a:buNone/>
            </a:pPr>
            <a:r>
              <a:rPr lang="fr-FR" err="1"/>
              <a:t>Your</a:t>
            </a:r>
            <a:r>
              <a:rPr lang="fr-FR"/>
              <a:t> </a:t>
            </a:r>
            <a:r>
              <a:rPr lang="fr-FR" err="1"/>
              <a:t>title</a:t>
            </a:r>
            <a:r>
              <a:rPr lang="fr-FR"/>
              <a:t> </a:t>
            </a:r>
            <a:r>
              <a:rPr lang="fr-FR" err="1"/>
              <a:t>here</a:t>
            </a:r>
            <a:br>
              <a:rPr lang="fr-FR"/>
            </a:br>
            <a:r>
              <a:rPr lang="fr-FR"/>
              <a:t>= Impact 80pt</a:t>
            </a:r>
          </a:p>
        </p:txBody>
      </p:sp>
    </p:spTree>
    <p:extLst>
      <p:ext uri="{BB962C8B-B14F-4D97-AF65-F5344CB8AC3E}">
        <p14:creationId xmlns:p14="http://schemas.microsoft.com/office/powerpoint/2010/main" val="3105863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MMARY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0830805-D1BF-D742-B0FE-5251E04240D8}"/>
              </a:ext>
            </a:extLst>
          </p:cNvPr>
          <p:cNvSpPr/>
          <p:nvPr userDrawn="1"/>
        </p:nvSpPr>
        <p:spPr>
          <a:xfrm>
            <a:off x="8674100" y="0"/>
            <a:ext cx="8674100" cy="9752013"/>
          </a:xfrm>
          <a:prstGeom prst="rect">
            <a:avLst/>
          </a:prstGeom>
          <a:solidFill>
            <a:srgbClr val="A6D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42"/>
          </a:p>
        </p:txBody>
      </p:sp>
      <p:sp>
        <p:nvSpPr>
          <p:cNvPr id="15" name="Espace réservé du texte 14">
            <a:extLst>
              <a:ext uri="{FF2B5EF4-FFF2-40B4-BE49-F238E27FC236}">
                <a16:creationId xmlns:a16="http://schemas.microsoft.com/office/drawing/2014/main" id="{3D561ED9-4F29-6D4E-A731-3D2E4815AF44}"/>
              </a:ext>
            </a:extLst>
          </p:cNvPr>
          <p:cNvSpPr>
            <a:spLocks noGrp="1"/>
          </p:cNvSpPr>
          <p:nvPr>
            <p:ph type="body" sz="quarter" idx="10" hasCustomPrompt="1"/>
          </p:nvPr>
        </p:nvSpPr>
        <p:spPr>
          <a:xfrm>
            <a:off x="650875" y="650875"/>
            <a:ext cx="7372348" cy="577081"/>
          </a:xfrm>
        </p:spPr>
        <p:txBody>
          <a:bodyPr lIns="0" tIns="0" rIns="0" bIns="0">
            <a:spAutoFit/>
          </a:bodyPr>
          <a:lstStyle>
            <a:lvl1pPr marL="0" indent="0">
              <a:lnSpc>
                <a:spcPts val="4500"/>
              </a:lnSpc>
              <a:spcBef>
                <a:spcPts val="0"/>
              </a:spcBef>
              <a:buNone/>
              <a:defRPr sz="4400" b="0" i="0">
                <a:latin typeface="Impact" panose="020B0806030902050204" pitchFamily="34" charset="0"/>
              </a:defRPr>
            </a:lvl1pPr>
          </a:lstStyle>
          <a:p>
            <a:pPr lvl="0"/>
            <a:r>
              <a:rPr lang="fr-FR"/>
              <a:t>TITLE = Impact 44pt</a:t>
            </a:r>
          </a:p>
        </p:txBody>
      </p:sp>
      <p:sp>
        <p:nvSpPr>
          <p:cNvPr id="17" name="Espace réservé du texte 16">
            <a:extLst>
              <a:ext uri="{FF2B5EF4-FFF2-40B4-BE49-F238E27FC236}">
                <a16:creationId xmlns:a16="http://schemas.microsoft.com/office/drawing/2014/main" id="{1E0F4A5C-BE18-5246-BAA9-CCF3A391F063}"/>
              </a:ext>
            </a:extLst>
          </p:cNvPr>
          <p:cNvSpPr>
            <a:spLocks noGrp="1"/>
          </p:cNvSpPr>
          <p:nvPr>
            <p:ph type="body" sz="quarter" idx="11" hasCustomPrompt="1"/>
          </p:nvPr>
        </p:nvSpPr>
        <p:spPr>
          <a:xfrm>
            <a:off x="650874" y="2818800"/>
            <a:ext cx="7372349" cy="307777"/>
          </a:xfrm>
        </p:spPr>
        <p:txBody>
          <a:bodyPr lIns="0" tIns="0" rIns="0" bIns="0">
            <a:spAutoFit/>
          </a:bodyPr>
          <a:lstStyle>
            <a:lvl1pPr marL="349200" indent="-457200">
              <a:lnSpc>
                <a:spcPts val="2400"/>
              </a:lnSpc>
              <a:spcBef>
                <a:spcPts val="300"/>
              </a:spcBef>
              <a:buFont typeface="Arial" panose="020B0604020202020204" pitchFamily="34" charset="0"/>
              <a:buChar char="•"/>
              <a:defRPr sz="2200" b="0" i="0">
                <a:latin typeface="Arial" panose="020B0604020202020204" pitchFamily="34" charset="0"/>
                <a:cs typeface="Arial" panose="020B0604020202020204" pitchFamily="34" charset="0"/>
              </a:defRPr>
            </a:lvl1pPr>
            <a:lvl2pPr>
              <a:defRPr/>
            </a:lvl2pPr>
          </a:lstStyle>
          <a:p>
            <a:pPr lvl="0"/>
            <a:r>
              <a:rPr lang="fr-FR" err="1"/>
              <a:t>Bulletpoint</a:t>
            </a:r>
            <a:r>
              <a:rPr lang="fr-FR"/>
              <a:t> and/or </a:t>
            </a:r>
            <a:r>
              <a:rPr lang="fr-FR" err="1"/>
              <a:t>Text</a:t>
            </a:r>
            <a:r>
              <a:rPr lang="fr-FR"/>
              <a:t> = Arial 22pt</a:t>
            </a:r>
          </a:p>
        </p:txBody>
      </p:sp>
      <p:sp>
        <p:nvSpPr>
          <p:cNvPr id="21" name="Espace réservé du texte 20">
            <a:extLst>
              <a:ext uri="{FF2B5EF4-FFF2-40B4-BE49-F238E27FC236}">
                <a16:creationId xmlns:a16="http://schemas.microsoft.com/office/drawing/2014/main" id="{FD9881C5-6884-434A-8117-D95848FEDDA3}"/>
              </a:ext>
            </a:extLst>
          </p:cNvPr>
          <p:cNvSpPr>
            <a:spLocks noGrp="1"/>
          </p:cNvSpPr>
          <p:nvPr>
            <p:ph type="body" sz="quarter" idx="12" hasCustomPrompt="1"/>
          </p:nvPr>
        </p:nvSpPr>
        <p:spPr>
          <a:xfrm>
            <a:off x="650875" y="8872537"/>
            <a:ext cx="2295526" cy="193899"/>
          </a:xfrm>
        </p:spPr>
        <p:txBody>
          <a:bodyPr lIns="0" tIns="0" rIns="0" bIns="0">
            <a:spAutoFit/>
          </a:bodyPr>
          <a:lstStyle>
            <a:lvl1pPr marL="0" indent="0">
              <a:buNone/>
              <a:defRPr sz="1400" b="0" i="0">
                <a:latin typeface="Impact" panose="020B0806030902050204" pitchFamily="34" charset="0"/>
                <a:cs typeface="Arial" panose="020B0604020202020204" pitchFamily="34" charset="0"/>
              </a:defRPr>
            </a:lvl1pPr>
          </a:lstStyle>
          <a:p>
            <a:pPr lvl="0"/>
            <a:r>
              <a:rPr lang="fr-FR"/>
              <a:t>DOCUMENT NAME</a:t>
            </a:r>
          </a:p>
        </p:txBody>
      </p:sp>
      <p:sp>
        <p:nvSpPr>
          <p:cNvPr id="23" name="Espace réservé du texte 20">
            <a:extLst>
              <a:ext uri="{FF2B5EF4-FFF2-40B4-BE49-F238E27FC236}">
                <a16:creationId xmlns:a16="http://schemas.microsoft.com/office/drawing/2014/main" id="{96B6B50C-BD23-C147-A126-64CBD056E9C5}"/>
              </a:ext>
            </a:extLst>
          </p:cNvPr>
          <p:cNvSpPr>
            <a:spLocks noGrp="1"/>
          </p:cNvSpPr>
          <p:nvPr>
            <p:ph type="body" sz="quarter" idx="14" hasCustomPrompt="1"/>
          </p:nvPr>
        </p:nvSpPr>
        <p:spPr>
          <a:xfrm>
            <a:off x="3341685" y="8872537"/>
            <a:ext cx="2295526" cy="193899"/>
          </a:xfrm>
        </p:spPr>
        <p:txBody>
          <a:bodyPr lIns="0" tIns="0" rIns="0" bIns="0">
            <a:spAutoFit/>
          </a:bodyPr>
          <a:lstStyle>
            <a:lvl1pPr marL="0" indent="0">
              <a:buNone/>
              <a:defRPr sz="1400" b="0" i="0">
                <a:latin typeface="Impact" panose="020B0806030902050204" pitchFamily="34" charset="0"/>
                <a:cs typeface="Arial" panose="020B0604020202020204" pitchFamily="34" charset="0"/>
              </a:defRPr>
            </a:lvl1pPr>
          </a:lstStyle>
          <a:p>
            <a:pPr lvl="0"/>
            <a:r>
              <a:rPr lang="fr-FR"/>
              <a:t>DD.MM.YY</a:t>
            </a:r>
          </a:p>
        </p:txBody>
      </p:sp>
      <p:sp>
        <p:nvSpPr>
          <p:cNvPr id="10" name="Slide Number Placeholder 5">
            <a:extLst>
              <a:ext uri="{FF2B5EF4-FFF2-40B4-BE49-F238E27FC236}">
                <a16:creationId xmlns:a16="http://schemas.microsoft.com/office/drawing/2014/main" id="{4B21ED32-9AA8-B242-807A-FD6A76FCBE14}"/>
              </a:ext>
            </a:extLst>
          </p:cNvPr>
          <p:cNvSpPr>
            <a:spLocks noGrp="1"/>
          </p:cNvSpPr>
          <p:nvPr>
            <p:ph type="sldNum" sz="quarter" idx="4"/>
          </p:nvPr>
        </p:nvSpPr>
        <p:spPr>
          <a:xfrm>
            <a:off x="12791543" y="8872536"/>
            <a:ext cx="3903345" cy="193900"/>
          </a:xfrm>
          <a:prstGeom prst="rect">
            <a:avLst/>
          </a:prstGeom>
        </p:spPr>
        <p:txBody>
          <a:bodyPr vert="horz" lIns="91440" tIns="45720" rIns="91440" bIns="45720" rtlCol="0" anchor="ctr"/>
          <a:lstStyle>
            <a:lvl1pPr algn="r">
              <a:defRPr lang="fr-FR" sz="1400" b="0" i="0" kern="1200" smtClean="0">
                <a:solidFill>
                  <a:schemeClr val="tx1"/>
                </a:solidFill>
                <a:latin typeface="Impact" panose="020B0806030902050204" pitchFamily="34" charset="0"/>
                <a:ea typeface="+mn-ea"/>
                <a:cs typeface="Arial" panose="020B0604020202020204" pitchFamily="34" charset="0"/>
              </a:defRPr>
            </a:lvl1pPr>
          </a:lstStyle>
          <a:p>
            <a:fld id="{0EDF5173-184C-1B4B-8899-5CD0872459C6}" type="slidenum">
              <a:rPr lang="fr-FR" smtClean="0"/>
              <a:pPr/>
              <a:t>‹nº›</a:t>
            </a:fld>
            <a:endParaRPr lang="fr-FR"/>
          </a:p>
        </p:txBody>
      </p:sp>
    </p:spTree>
    <p:extLst>
      <p:ext uri="{BB962C8B-B14F-4D97-AF65-F5344CB8AC3E}">
        <p14:creationId xmlns:p14="http://schemas.microsoft.com/office/powerpoint/2010/main" val="680671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MMARY 2">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BB6E1FB-E257-F841-93F9-7D3FFB64FE09}"/>
              </a:ext>
            </a:extLst>
          </p:cNvPr>
          <p:cNvSpPr/>
          <p:nvPr userDrawn="1"/>
        </p:nvSpPr>
        <p:spPr>
          <a:xfrm>
            <a:off x="8674100" y="0"/>
            <a:ext cx="8674100" cy="9752013"/>
          </a:xfrm>
          <a:prstGeom prst="rect">
            <a:avLst/>
          </a:prstGeom>
          <a:solidFill>
            <a:srgbClr val="A6D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42"/>
          </a:p>
        </p:txBody>
      </p:sp>
      <p:sp>
        <p:nvSpPr>
          <p:cNvPr id="3" name="Espace réservé pour une image  2">
            <a:extLst>
              <a:ext uri="{FF2B5EF4-FFF2-40B4-BE49-F238E27FC236}">
                <a16:creationId xmlns:a16="http://schemas.microsoft.com/office/drawing/2014/main" id="{06E1A698-5716-0A46-A17F-152DC61884BA}"/>
              </a:ext>
            </a:extLst>
          </p:cNvPr>
          <p:cNvSpPr>
            <a:spLocks noGrp="1"/>
          </p:cNvSpPr>
          <p:nvPr>
            <p:ph type="pic" sz="quarter" idx="15" hasCustomPrompt="1"/>
          </p:nvPr>
        </p:nvSpPr>
        <p:spPr>
          <a:xfrm>
            <a:off x="9323914" y="650875"/>
            <a:ext cx="3600000" cy="2700000"/>
          </a:xfrm>
        </p:spPr>
        <p:txBody>
          <a:bodyPr anchor="ctr">
            <a:normAutofit/>
          </a:bodyPr>
          <a:lstStyle>
            <a:lvl1pPr marL="0" indent="0" algn="ctr">
              <a:buNone/>
              <a:defRPr sz="1200">
                <a:latin typeface="Arial" panose="020B0604020202020204" pitchFamily="34" charset="0"/>
                <a:cs typeface="Arial" panose="020B0604020202020204" pitchFamily="34" charset="0"/>
              </a:defRPr>
            </a:lvl1pPr>
          </a:lstStyle>
          <a:p>
            <a:r>
              <a:rPr lang="fr-FR" err="1"/>
              <a:t>Your</a:t>
            </a:r>
            <a:r>
              <a:rPr lang="fr-FR"/>
              <a:t> </a:t>
            </a:r>
            <a:r>
              <a:rPr lang="fr-FR" err="1"/>
              <a:t>picutre</a:t>
            </a:r>
            <a:r>
              <a:rPr lang="fr-FR"/>
              <a:t> </a:t>
            </a:r>
            <a:r>
              <a:rPr lang="fr-FR" err="1"/>
              <a:t>here</a:t>
            </a:r>
            <a:endParaRPr lang="fr-FR"/>
          </a:p>
        </p:txBody>
      </p:sp>
      <p:sp>
        <p:nvSpPr>
          <p:cNvPr id="20" name="Espace réservé pour une image  2">
            <a:extLst>
              <a:ext uri="{FF2B5EF4-FFF2-40B4-BE49-F238E27FC236}">
                <a16:creationId xmlns:a16="http://schemas.microsoft.com/office/drawing/2014/main" id="{D5AA2742-E919-8647-9D42-33CEC2197632}"/>
              </a:ext>
            </a:extLst>
          </p:cNvPr>
          <p:cNvSpPr>
            <a:spLocks noGrp="1"/>
          </p:cNvSpPr>
          <p:nvPr>
            <p:ph type="pic" sz="quarter" idx="16" hasCustomPrompt="1"/>
          </p:nvPr>
        </p:nvSpPr>
        <p:spPr>
          <a:xfrm>
            <a:off x="13075481" y="611717"/>
            <a:ext cx="3600000" cy="2700000"/>
          </a:xfrm>
        </p:spPr>
        <p:txBody>
          <a:bodyPr anchor="ctr"/>
          <a:lstStyle>
            <a:lvl1pPr marL="0" marR="0" indent="0" algn="ctr" defTabSz="1300277" rtl="0" eaLnBrk="1" fontAlgn="auto" latinLnBrk="0" hangingPunct="1">
              <a:lnSpc>
                <a:spcPct val="90000"/>
              </a:lnSpc>
              <a:spcBef>
                <a:spcPts val="1422"/>
              </a:spcBef>
              <a:spcAft>
                <a:spcPts val="0"/>
              </a:spcAft>
              <a:buClrTx/>
              <a:buSzTx/>
              <a:buFont typeface="Arial" panose="020B0604020202020204" pitchFamily="34" charset="0"/>
              <a:buNone/>
              <a:tabLst/>
              <a:defRPr sz="1200">
                <a:latin typeface="Arial" panose="020B0604020202020204" pitchFamily="34" charset="0"/>
                <a:cs typeface="Arial" panose="020B0604020202020204" pitchFamily="34" charset="0"/>
              </a:defRPr>
            </a:lvl1pPr>
          </a:lstStyle>
          <a:p>
            <a:r>
              <a:rPr lang="fr-FR" err="1"/>
              <a:t>Your</a:t>
            </a:r>
            <a:r>
              <a:rPr lang="fr-FR"/>
              <a:t> </a:t>
            </a:r>
            <a:r>
              <a:rPr lang="fr-FR" err="1"/>
              <a:t>picutre</a:t>
            </a:r>
            <a:r>
              <a:rPr lang="fr-FR"/>
              <a:t> </a:t>
            </a:r>
            <a:r>
              <a:rPr lang="fr-FR" err="1"/>
              <a:t>here</a:t>
            </a:r>
            <a:endParaRPr lang="fr-FR"/>
          </a:p>
        </p:txBody>
      </p:sp>
      <p:sp>
        <p:nvSpPr>
          <p:cNvPr id="24" name="Espace réservé pour une image  2">
            <a:extLst>
              <a:ext uri="{FF2B5EF4-FFF2-40B4-BE49-F238E27FC236}">
                <a16:creationId xmlns:a16="http://schemas.microsoft.com/office/drawing/2014/main" id="{832FCAF2-6E08-6B40-A59F-86ECD0488FD9}"/>
              </a:ext>
            </a:extLst>
          </p:cNvPr>
          <p:cNvSpPr>
            <a:spLocks noGrp="1"/>
          </p:cNvSpPr>
          <p:nvPr>
            <p:ph type="pic" sz="quarter" idx="17" hasCustomPrompt="1"/>
          </p:nvPr>
        </p:nvSpPr>
        <p:spPr>
          <a:xfrm>
            <a:off x="9345757" y="3534641"/>
            <a:ext cx="3600000" cy="2700000"/>
          </a:xfrm>
        </p:spPr>
        <p:txBody>
          <a:bodyPr anchor="ctr">
            <a:normAutofit/>
          </a:bodyPr>
          <a:lstStyle>
            <a:lvl1pPr marL="0" indent="0" algn="ctr">
              <a:buNone/>
              <a:defRPr sz="1200">
                <a:latin typeface="Arial" panose="020B0604020202020204" pitchFamily="34" charset="0"/>
                <a:cs typeface="Arial" panose="020B0604020202020204" pitchFamily="34" charset="0"/>
              </a:defRPr>
            </a:lvl1pPr>
          </a:lstStyle>
          <a:p>
            <a:r>
              <a:rPr lang="fr-FR" err="1"/>
              <a:t>Your</a:t>
            </a:r>
            <a:r>
              <a:rPr lang="fr-FR"/>
              <a:t> </a:t>
            </a:r>
            <a:r>
              <a:rPr lang="fr-FR" err="1"/>
              <a:t>picutre</a:t>
            </a:r>
            <a:r>
              <a:rPr lang="fr-FR"/>
              <a:t> </a:t>
            </a:r>
            <a:r>
              <a:rPr lang="fr-FR" err="1"/>
              <a:t>here</a:t>
            </a:r>
            <a:endParaRPr lang="fr-FR"/>
          </a:p>
        </p:txBody>
      </p:sp>
      <p:sp>
        <p:nvSpPr>
          <p:cNvPr id="25" name="Espace réservé pour une image  2">
            <a:extLst>
              <a:ext uri="{FF2B5EF4-FFF2-40B4-BE49-F238E27FC236}">
                <a16:creationId xmlns:a16="http://schemas.microsoft.com/office/drawing/2014/main" id="{BAB82518-D148-0D4D-A136-56B5B80FEE82}"/>
              </a:ext>
            </a:extLst>
          </p:cNvPr>
          <p:cNvSpPr>
            <a:spLocks noGrp="1"/>
          </p:cNvSpPr>
          <p:nvPr>
            <p:ph type="pic" sz="quarter" idx="18" hasCustomPrompt="1"/>
          </p:nvPr>
        </p:nvSpPr>
        <p:spPr>
          <a:xfrm>
            <a:off x="13097324" y="3495483"/>
            <a:ext cx="3600000" cy="2700000"/>
          </a:xfrm>
        </p:spPr>
        <p:txBody>
          <a:bodyPr anchor="ctr">
            <a:normAutofit/>
          </a:bodyPr>
          <a:lstStyle>
            <a:lvl1pPr marL="0" indent="0" algn="ctr">
              <a:buNone/>
              <a:defRPr sz="1200">
                <a:latin typeface="Arial" panose="020B0604020202020204" pitchFamily="34" charset="0"/>
                <a:cs typeface="Arial" panose="020B0604020202020204" pitchFamily="34" charset="0"/>
              </a:defRPr>
            </a:lvl1pPr>
          </a:lstStyle>
          <a:p>
            <a:r>
              <a:rPr lang="fr-FR" err="1"/>
              <a:t>Your</a:t>
            </a:r>
            <a:r>
              <a:rPr lang="fr-FR"/>
              <a:t> </a:t>
            </a:r>
            <a:r>
              <a:rPr lang="fr-FR" err="1"/>
              <a:t>picutre</a:t>
            </a:r>
            <a:r>
              <a:rPr lang="fr-FR"/>
              <a:t> </a:t>
            </a:r>
            <a:r>
              <a:rPr lang="fr-FR" err="1"/>
              <a:t>here</a:t>
            </a:r>
            <a:endParaRPr lang="fr-FR"/>
          </a:p>
        </p:txBody>
      </p:sp>
      <p:sp>
        <p:nvSpPr>
          <p:cNvPr id="27" name="Espace réservé du texte 16">
            <a:extLst>
              <a:ext uri="{FF2B5EF4-FFF2-40B4-BE49-F238E27FC236}">
                <a16:creationId xmlns:a16="http://schemas.microsoft.com/office/drawing/2014/main" id="{45A7A69F-8D7E-A644-8504-CA3A47C77B8A}"/>
              </a:ext>
            </a:extLst>
          </p:cNvPr>
          <p:cNvSpPr>
            <a:spLocks noGrp="1"/>
          </p:cNvSpPr>
          <p:nvPr>
            <p:ph type="body" sz="quarter" idx="11" hasCustomPrompt="1"/>
          </p:nvPr>
        </p:nvSpPr>
        <p:spPr>
          <a:xfrm>
            <a:off x="650874" y="2818800"/>
            <a:ext cx="7372349" cy="307777"/>
          </a:xfrm>
        </p:spPr>
        <p:txBody>
          <a:bodyPr lIns="0" tIns="0" rIns="0" bIns="0">
            <a:spAutoFit/>
          </a:bodyPr>
          <a:lstStyle>
            <a:lvl1pPr marL="349200" indent="-457200">
              <a:lnSpc>
                <a:spcPts val="2400"/>
              </a:lnSpc>
              <a:spcBef>
                <a:spcPts val="300"/>
              </a:spcBef>
              <a:buFont typeface="Arial" panose="020B0604020202020204" pitchFamily="34" charset="0"/>
              <a:buChar char="•"/>
              <a:defRPr sz="2200" b="0" i="0">
                <a:latin typeface="Arial" panose="020B0604020202020204" pitchFamily="34" charset="0"/>
                <a:cs typeface="Arial" panose="020B0604020202020204" pitchFamily="34" charset="0"/>
              </a:defRPr>
            </a:lvl1pPr>
          </a:lstStyle>
          <a:p>
            <a:pPr lvl="0"/>
            <a:r>
              <a:rPr lang="fr-FR" err="1"/>
              <a:t>Bulletpoint</a:t>
            </a:r>
            <a:r>
              <a:rPr lang="fr-FR"/>
              <a:t> and/or </a:t>
            </a:r>
            <a:r>
              <a:rPr lang="fr-FR" err="1"/>
              <a:t>Text</a:t>
            </a:r>
            <a:r>
              <a:rPr lang="fr-FR"/>
              <a:t> = Arial 22pt</a:t>
            </a:r>
          </a:p>
        </p:txBody>
      </p:sp>
      <p:sp>
        <p:nvSpPr>
          <p:cNvPr id="12" name="Espace réservé du texte 14">
            <a:extLst>
              <a:ext uri="{FF2B5EF4-FFF2-40B4-BE49-F238E27FC236}">
                <a16:creationId xmlns:a16="http://schemas.microsoft.com/office/drawing/2014/main" id="{24A48FB8-6228-624D-B8DD-BF35171B5C6F}"/>
              </a:ext>
            </a:extLst>
          </p:cNvPr>
          <p:cNvSpPr>
            <a:spLocks noGrp="1"/>
          </p:cNvSpPr>
          <p:nvPr>
            <p:ph type="body" sz="quarter" idx="10" hasCustomPrompt="1"/>
          </p:nvPr>
        </p:nvSpPr>
        <p:spPr>
          <a:xfrm>
            <a:off x="650875" y="650875"/>
            <a:ext cx="7372348" cy="577081"/>
          </a:xfrm>
        </p:spPr>
        <p:txBody>
          <a:bodyPr lIns="0" tIns="0" rIns="0" bIns="0">
            <a:spAutoFit/>
          </a:bodyPr>
          <a:lstStyle>
            <a:lvl1pPr marL="0" indent="0">
              <a:lnSpc>
                <a:spcPts val="4500"/>
              </a:lnSpc>
              <a:spcBef>
                <a:spcPts val="0"/>
              </a:spcBef>
              <a:buNone/>
              <a:defRPr sz="4400" b="0" i="0">
                <a:latin typeface="Impact" panose="020B0806030902050204" pitchFamily="34" charset="0"/>
              </a:defRPr>
            </a:lvl1pPr>
          </a:lstStyle>
          <a:p>
            <a:pPr lvl="0"/>
            <a:r>
              <a:rPr lang="fr-FR"/>
              <a:t>TITLE = Impact 44pt</a:t>
            </a:r>
          </a:p>
        </p:txBody>
      </p:sp>
      <p:sp>
        <p:nvSpPr>
          <p:cNvPr id="13" name="Slide Number Placeholder 5">
            <a:extLst>
              <a:ext uri="{FF2B5EF4-FFF2-40B4-BE49-F238E27FC236}">
                <a16:creationId xmlns:a16="http://schemas.microsoft.com/office/drawing/2014/main" id="{9324651C-2F7A-AE4D-91FE-312C44BB68FB}"/>
              </a:ext>
            </a:extLst>
          </p:cNvPr>
          <p:cNvSpPr>
            <a:spLocks noGrp="1"/>
          </p:cNvSpPr>
          <p:nvPr>
            <p:ph type="sldNum" sz="quarter" idx="4"/>
          </p:nvPr>
        </p:nvSpPr>
        <p:spPr>
          <a:xfrm>
            <a:off x="12791543" y="8872536"/>
            <a:ext cx="3903345" cy="193900"/>
          </a:xfrm>
          <a:prstGeom prst="rect">
            <a:avLst/>
          </a:prstGeom>
        </p:spPr>
        <p:txBody>
          <a:bodyPr vert="horz" lIns="91440" tIns="45720" rIns="91440" bIns="45720" rtlCol="0" anchor="ctr"/>
          <a:lstStyle>
            <a:lvl1pPr algn="r">
              <a:defRPr lang="fr-FR" sz="1400" b="0" i="0" kern="1200" smtClean="0">
                <a:solidFill>
                  <a:schemeClr val="tx1"/>
                </a:solidFill>
                <a:latin typeface="Impact" panose="020B0806030902050204" pitchFamily="34" charset="0"/>
                <a:ea typeface="+mn-ea"/>
                <a:cs typeface="Arial" panose="020B0604020202020204" pitchFamily="34" charset="0"/>
              </a:defRPr>
            </a:lvl1pPr>
          </a:lstStyle>
          <a:p>
            <a:fld id="{0EDF5173-184C-1B4B-8899-5CD0872459C6}" type="slidenum">
              <a:rPr lang="fr-FR" smtClean="0"/>
              <a:pPr/>
              <a:t>‹nº›</a:t>
            </a:fld>
            <a:endParaRPr lang="fr-FR"/>
          </a:p>
        </p:txBody>
      </p:sp>
      <p:sp>
        <p:nvSpPr>
          <p:cNvPr id="14" name="Espace réservé du texte 20">
            <a:extLst>
              <a:ext uri="{FF2B5EF4-FFF2-40B4-BE49-F238E27FC236}">
                <a16:creationId xmlns:a16="http://schemas.microsoft.com/office/drawing/2014/main" id="{35EA92E0-D6E0-B943-3691-C38CFDA495CA}"/>
              </a:ext>
            </a:extLst>
          </p:cNvPr>
          <p:cNvSpPr>
            <a:spLocks noGrp="1"/>
          </p:cNvSpPr>
          <p:nvPr>
            <p:ph type="body" sz="quarter" idx="12" hasCustomPrompt="1"/>
          </p:nvPr>
        </p:nvSpPr>
        <p:spPr>
          <a:xfrm>
            <a:off x="650875" y="8872537"/>
            <a:ext cx="2295526" cy="193899"/>
          </a:xfrm>
        </p:spPr>
        <p:txBody>
          <a:bodyPr lIns="0" tIns="0" rIns="0" bIns="0">
            <a:spAutoFit/>
          </a:bodyPr>
          <a:lstStyle>
            <a:lvl1pPr marL="0" indent="0">
              <a:buNone/>
              <a:defRPr sz="1400" b="0" i="0">
                <a:latin typeface="Impact" panose="020B0806030902050204" pitchFamily="34" charset="0"/>
                <a:cs typeface="Arial" panose="020B0604020202020204" pitchFamily="34" charset="0"/>
              </a:defRPr>
            </a:lvl1pPr>
          </a:lstStyle>
          <a:p>
            <a:pPr lvl="0"/>
            <a:r>
              <a:rPr lang="fr-FR"/>
              <a:t>DOCUMENT NAME</a:t>
            </a:r>
          </a:p>
        </p:txBody>
      </p:sp>
      <p:sp>
        <p:nvSpPr>
          <p:cNvPr id="15" name="Espace réservé du texte 20">
            <a:extLst>
              <a:ext uri="{FF2B5EF4-FFF2-40B4-BE49-F238E27FC236}">
                <a16:creationId xmlns:a16="http://schemas.microsoft.com/office/drawing/2014/main" id="{4B753C49-5674-F719-A5E0-849C06EC5F04}"/>
              </a:ext>
            </a:extLst>
          </p:cNvPr>
          <p:cNvSpPr>
            <a:spLocks noGrp="1"/>
          </p:cNvSpPr>
          <p:nvPr>
            <p:ph type="body" sz="quarter" idx="14" hasCustomPrompt="1"/>
          </p:nvPr>
        </p:nvSpPr>
        <p:spPr>
          <a:xfrm>
            <a:off x="3341685" y="8872537"/>
            <a:ext cx="2295526" cy="193899"/>
          </a:xfrm>
        </p:spPr>
        <p:txBody>
          <a:bodyPr lIns="0" tIns="0" rIns="0" bIns="0">
            <a:spAutoFit/>
          </a:bodyPr>
          <a:lstStyle>
            <a:lvl1pPr marL="0" indent="0">
              <a:buNone/>
              <a:defRPr sz="1400" b="0" i="0">
                <a:latin typeface="Impact" panose="020B0806030902050204" pitchFamily="34" charset="0"/>
                <a:cs typeface="Arial" panose="020B0604020202020204" pitchFamily="34" charset="0"/>
              </a:defRPr>
            </a:lvl1pPr>
          </a:lstStyle>
          <a:p>
            <a:pPr lvl="0"/>
            <a:r>
              <a:rPr lang="fr-FR"/>
              <a:t>DD.MM.YY</a:t>
            </a:r>
          </a:p>
        </p:txBody>
      </p:sp>
    </p:spTree>
    <p:extLst>
      <p:ext uri="{BB962C8B-B14F-4D97-AF65-F5344CB8AC3E}">
        <p14:creationId xmlns:p14="http://schemas.microsoft.com/office/powerpoint/2010/main" val="2765912064"/>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UMMARY 2">
    <p:spTree>
      <p:nvGrpSpPr>
        <p:cNvPr id="1" name=""/>
        <p:cNvGrpSpPr/>
        <p:nvPr/>
      </p:nvGrpSpPr>
      <p:grpSpPr>
        <a:xfrm>
          <a:off x="0" y="0"/>
          <a:ext cx="0" cy="0"/>
          <a:chOff x="0" y="0"/>
          <a:chExt cx="0" cy="0"/>
        </a:xfrm>
      </p:grpSpPr>
      <p:sp>
        <p:nvSpPr>
          <p:cNvPr id="27" name="Espace réservé du texte 16">
            <a:extLst>
              <a:ext uri="{FF2B5EF4-FFF2-40B4-BE49-F238E27FC236}">
                <a16:creationId xmlns:a16="http://schemas.microsoft.com/office/drawing/2014/main" id="{45A7A69F-8D7E-A644-8504-CA3A47C77B8A}"/>
              </a:ext>
            </a:extLst>
          </p:cNvPr>
          <p:cNvSpPr>
            <a:spLocks noGrp="1"/>
          </p:cNvSpPr>
          <p:nvPr>
            <p:ph type="body" sz="quarter" idx="11" hasCustomPrompt="1"/>
          </p:nvPr>
        </p:nvSpPr>
        <p:spPr>
          <a:xfrm>
            <a:off x="650874" y="5791200"/>
            <a:ext cx="4935600" cy="615553"/>
          </a:xfrm>
        </p:spPr>
        <p:txBody>
          <a:bodyPr lIns="0" tIns="0" rIns="0" bIns="0">
            <a:spAutoFit/>
          </a:bodyPr>
          <a:lstStyle>
            <a:lvl1pPr marL="0" indent="0">
              <a:lnSpc>
                <a:spcPts val="2400"/>
              </a:lnSpc>
              <a:spcBef>
                <a:spcPts val="300"/>
              </a:spcBef>
              <a:buFont typeface="Arial" panose="020B0604020202020204" pitchFamily="34" charset="0"/>
              <a:buNone/>
              <a:defRPr sz="2200" b="0" i="0">
                <a:latin typeface="Arial" panose="020B0604020202020204" pitchFamily="34" charset="0"/>
                <a:cs typeface="Arial" panose="020B0604020202020204" pitchFamily="34" charset="0"/>
              </a:defRPr>
            </a:lvl1pPr>
          </a:lstStyle>
          <a:p>
            <a:pPr lvl="0"/>
            <a:r>
              <a:rPr lang="fr-FR" err="1"/>
              <a:t>Subtitle</a:t>
            </a:r>
            <a:r>
              <a:rPr lang="fr-FR"/>
              <a:t> = Arial Bold 22pt / </a:t>
            </a:r>
            <a:br>
              <a:rPr lang="fr-FR"/>
            </a:br>
            <a:r>
              <a:rPr lang="fr-FR" err="1"/>
              <a:t>Bulletpoints</a:t>
            </a:r>
            <a:r>
              <a:rPr lang="fr-FR"/>
              <a:t> and/or </a:t>
            </a:r>
            <a:r>
              <a:rPr lang="fr-FR" err="1"/>
              <a:t>Text</a:t>
            </a:r>
            <a:r>
              <a:rPr lang="fr-FR"/>
              <a:t> = Arial 22pt</a:t>
            </a:r>
          </a:p>
        </p:txBody>
      </p:sp>
      <p:sp>
        <p:nvSpPr>
          <p:cNvPr id="28" name="Espace réservé du texte 20">
            <a:extLst>
              <a:ext uri="{FF2B5EF4-FFF2-40B4-BE49-F238E27FC236}">
                <a16:creationId xmlns:a16="http://schemas.microsoft.com/office/drawing/2014/main" id="{7C21395E-C534-6642-A28E-08A0C68DEF35}"/>
              </a:ext>
            </a:extLst>
          </p:cNvPr>
          <p:cNvSpPr>
            <a:spLocks noGrp="1"/>
          </p:cNvSpPr>
          <p:nvPr>
            <p:ph type="body" sz="quarter" idx="12" hasCustomPrompt="1"/>
          </p:nvPr>
        </p:nvSpPr>
        <p:spPr>
          <a:xfrm>
            <a:off x="650875" y="8872537"/>
            <a:ext cx="2295526" cy="193899"/>
          </a:xfrm>
        </p:spPr>
        <p:txBody>
          <a:bodyPr lIns="0" tIns="0" rIns="0" bIns="0">
            <a:spAutoFit/>
          </a:bodyPr>
          <a:lstStyle>
            <a:lvl1pPr marL="0" indent="0">
              <a:buNone/>
              <a:defRPr sz="1400" b="0" i="0">
                <a:latin typeface="Impact" panose="020B0806030902050204" pitchFamily="34" charset="0"/>
                <a:cs typeface="Arial" panose="020B0604020202020204" pitchFamily="34" charset="0"/>
              </a:defRPr>
            </a:lvl1pPr>
          </a:lstStyle>
          <a:p>
            <a:pPr lvl="0"/>
            <a:r>
              <a:rPr lang="fr-FR"/>
              <a:t>DOCUMENT NAME</a:t>
            </a:r>
          </a:p>
        </p:txBody>
      </p:sp>
      <p:sp>
        <p:nvSpPr>
          <p:cNvPr id="30" name="Espace réservé du texte 20">
            <a:extLst>
              <a:ext uri="{FF2B5EF4-FFF2-40B4-BE49-F238E27FC236}">
                <a16:creationId xmlns:a16="http://schemas.microsoft.com/office/drawing/2014/main" id="{9E518D90-D740-924E-8AC4-D544EB19D448}"/>
              </a:ext>
            </a:extLst>
          </p:cNvPr>
          <p:cNvSpPr>
            <a:spLocks noGrp="1"/>
          </p:cNvSpPr>
          <p:nvPr>
            <p:ph type="body" sz="quarter" idx="14" hasCustomPrompt="1"/>
          </p:nvPr>
        </p:nvSpPr>
        <p:spPr>
          <a:xfrm>
            <a:off x="3341685" y="8872537"/>
            <a:ext cx="2295526" cy="193899"/>
          </a:xfrm>
        </p:spPr>
        <p:txBody>
          <a:bodyPr lIns="0" tIns="0" rIns="0" bIns="0">
            <a:spAutoFit/>
          </a:bodyPr>
          <a:lstStyle>
            <a:lvl1pPr marL="0" indent="0">
              <a:buNone/>
              <a:defRPr sz="1400" b="0" i="0">
                <a:latin typeface="Impact" panose="020B0806030902050204" pitchFamily="34" charset="0"/>
                <a:cs typeface="Arial" panose="020B0604020202020204" pitchFamily="34" charset="0"/>
              </a:defRPr>
            </a:lvl1pPr>
          </a:lstStyle>
          <a:p>
            <a:pPr lvl="0"/>
            <a:r>
              <a:rPr lang="fr-FR"/>
              <a:t>DD.MM.YY</a:t>
            </a:r>
          </a:p>
        </p:txBody>
      </p:sp>
      <p:sp>
        <p:nvSpPr>
          <p:cNvPr id="32" name="Espace réservé du texte 16">
            <a:extLst>
              <a:ext uri="{FF2B5EF4-FFF2-40B4-BE49-F238E27FC236}">
                <a16:creationId xmlns:a16="http://schemas.microsoft.com/office/drawing/2014/main" id="{1B5D3D54-40E4-D64F-B166-5E4823424A07}"/>
              </a:ext>
            </a:extLst>
          </p:cNvPr>
          <p:cNvSpPr>
            <a:spLocks noGrp="1"/>
          </p:cNvSpPr>
          <p:nvPr>
            <p:ph type="body" sz="quarter" idx="16" hasCustomPrompt="1"/>
          </p:nvPr>
        </p:nvSpPr>
        <p:spPr>
          <a:xfrm>
            <a:off x="11760200" y="5791200"/>
            <a:ext cx="4937124" cy="615553"/>
          </a:xfrm>
        </p:spPr>
        <p:txBody>
          <a:bodyPr lIns="0" tIns="0" rIns="0" bIns="0">
            <a:spAutoFit/>
          </a:bodyPr>
          <a:lstStyle>
            <a:lvl1pPr marL="0" indent="0">
              <a:lnSpc>
                <a:spcPts val="2400"/>
              </a:lnSpc>
              <a:spcBef>
                <a:spcPts val="300"/>
              </a:spcBef>
              <a:buFont typeface="Arial" panose="020B0604020202020204" pitchFamily="34" charset="0"/>
              <a:buNone/>
              <a:defRPr sz="2200" b="0" i="0">
                <a:latin typeface="Arial" panose="020B0604020202020204" pitchFamily="34" charset="0"/>
                <a:cs typeface="Arial" panose="020B0604020202020204" pitchFamily="34" charset="0"/>
              </a:defRPr>
            </a:lvl1pPr>
          </a:lstStyle>
          <a:p>
            <a:pPr lvl="0"/>
            <a:r>
              <a:rPr lang="fr-FR" err="1"/>
              <a:t>Subtitle</a:t>
            </a:r>
            <a:r>
              <a:rPr lang="fr-FR"/>
              <a:t> = Arial Bold 22pt / </a:t>
            </a:r>
            <a:br>
              <a:rPr lang="fr-FR"/>
            </a:br>
            <a:r>
              <a:rPr lang="fr-FR" err="1"/>
              <a:t>Bulletpoints</a:t>
            </a:r>
            <a:r>
              <a:rPr lang="fr-FR"/>
              <a:t> and/or </a:t>
            </a:r>
            <a:r>
              <a:rPr lang="fr-FR" err="1"/>
              <a:t>Text</a:t>
            </a:r>
            <a:r>
              <a:rPr lang="fr-FR"/>
              <a:t> = Arial 22pt</a:t>
            </a:r>
          </a:p>
        </p:txBody>
      </p:sp>
      <p:sp>
        <p:nvSpPr>
          <p:cNvPr id="33" name="Espace réservé du texte 16">
            <a:extLst>
              <a:ext uri="{FF2B5EF4-FFF2-40B4-BE49-F238E27FC236}">
                <a16:creationId xmlns:a16="http://schemas.microsoft.com/office/drawing/2014/main" id="{8A653D3E-4219-264E-993B-5904D406ECB4}"/>
              </a:ext>
            </a:extLst>
          </p:cNvPr>
          <p:cNvSpPr>
            <a:spLocks noGrp="1"/>
          </p:cNvSpPr>
          <p:nvPr>
            <p:ph type="body" sz="quarter" idx="17" hasCustomPrompt="1"/>
          </p:nvPr>
        </p:nvSpPr>
        <p:spPr>
          <a:xfrm>
            <a:off x="6280973" y="5791200"/>
            <a:ext cx="4937124" cy="677108"/>
          </a:xfrm>
        </p:spPr>
        <p:txBody>
          <a:bodyPr lIns="0" tIns="0" rIns="0" bIns="0">
            <a:spAutoFit/>
          </a:bodyPr>
          <a:lstStyle>
            <a:lvl1pPr marL="0" indent="0">
              <a:lnSpc>
                <a:spcPts val="2400"/>
              </a:lnSpc>
              <a:spcBef>
                <a:spcPts val="300"/>
              </a:spcBef>
              <a:buFont typeface="Arial" panose="020B0604020202020204" pitchFamily="34" charset="0"/>
              <a:buNone/>
              <a:defRPr sz="2200" b="0" i="0">
                <a:latin typeface="Arial" panose="020B0604020202020204" pitchFamily="34" charset="0"/>
                <a:cs typeface="Arial" panose="020B0604020202020204" pitchFamily="34" charset="0"/>
              </a:defRPr>
            </a:lvl1pPr>
          </a:lstStyle>
          <a:p>
            <a:pPr marL="0" marR="0" lvl="0" indent="0" algn="l" defTabSz="1300277" rtl="0" eaLnBrk="1" fontAlgn="auto" latinLnBrk="0" hangingPunct="1">
              <a:lnSpc>
                <a:spcPct val="100000"/>
              </a:lnSpc>
              <a:spcBef>
                <a:spcPts val="300"/>
              </a:spcBef>
              <a:spcAft>
                <a:spcPts val="0"/>
              </a:spcAft>
              <a:buClrTx/>
              <a:buSzTx/>
              <a:buFont typeface="Arial" panose="020B0604020202020204" pitchFamily="34" charset="0"/>
              <a:buNone/>
              <a:tabLst/>
              <a:defRPr/>
            </a:pPr>
            <a:r>
              <a:rPr lang="fr-FR" err="1"/>
              <a:t>Subtitle</a:t>
            </a:r>
            <a:r>
              <a:rPr lang="fr-FR"/>
              <a:t> = Arial Bold 22pt / </a:t>
            </a:r>
            <a:br>
              <a:rPr lang="fr-FR"/>
            </a:br>
            <a:r>
              <a:rPr lang="fr-FR" err="1"/>
              <a:t>Bulletpoints</a:t>
            </a:r>
            <a:r>
              <a:rPr lang="fr-FR"/>
              <a:t> and/or </a:t>
            </a:r>
            <a:r>
              <a:rPr lang="fr-FR" err="1"/>
              <a:t>Text</a:t>
            </a:r>
            <a:r>
              <a:rPr lang="fr-FR"/>
              <a:t> = Arial 22pt</a:t>
            </a:r>
          </a:p>
        </p:txBody>
      </p:sp>
      <p:cxnSp>
        <p:nvCxnSpPr>
          <p:cNvPr id="4" name="Connecteur droit 3">
            <a:extLst>
              <a:ext uri="{FF2B5EF4-FFF2-40B4-BE49-F238E27FC236}">
                <a16:creationId xmlns:a16="http://schemas.microsoft.com/office/drawing/2014/main" id="{034B30DC-7C70-DA4A-953D-F1FA1E0F3043}"/>
              </a:ext>
            </a:extLst>
          </p:cNvPr>
          <p:cNvCxnSpPr/>
          <p:nvPr userDrawn="1"/>
        </p:nvCxnSpPr>
        <p:spPr>
          <a:xfrm>
            <a:off x="650874" y="5486401"/>
            <a:ext cx="4935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61A5135E-F2E9-1D43-8B25-E86AE949E243}"/>
              </a:ext>
            </a:extLst>
          </p:cNvPr>
          <p:cNvCxnSpPr/>
          <p:nvPr userDrawn="1"/>
        </p:nvCxnSpPr>
        <p:spPr>
          <a:xfrm>
            <a:off x="6280973" y="5486401"/>
            <a:ext cx="4935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40A0819A-69E8-5A4E-BBFB-8E675D49A12A}"/>
              </a:ext>
            </a:extLst>
          </p:cNvPr>
          <p:cNvCxnSpPr/>
          <p:nvPr userDrawn="1"/>
        </p:nvCxnSpPr>
        <p:spPr>
          <a:xfrm>
            <a:off x="11761724" y="5486401"/>
            <a:ext cx="4935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13EC5661-6ED3-8F47-8131-D1E6D082B1AB}"/>
              </a:ext>
            </a:extLst>
          </p:cNvPr>
          <p:cNvCxnSpPr/>
          <p:nvPr userDrawn="1"/>
        </p:nvCxnSpPr>
        <p:spPr>
          <a:xfrm>
            <a:off x="650874" y="8651194"/>
            <a:ext cx="4935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ACB6CBA4-8DD6-0E42-ADD6-A8E76681A6F2}"/>
              </a:ext>
            </a:extLst>
          </p:cNvPr>
          <p:cNvCxnSpPr/>
          <p:nvPr userDrawn="1"/>
        </p:nvCxnSpPr>
        <p:spPr>
          <a:xfrm>
            <a:off x="6280973" y="8651194"/>
            <a:ext cx="4935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B8AA4DA0-50D5-2446-AD0E-643F98BEFD34}"/>
              </a:ext>
            </a:extLst>
          </p:cNvPr>
          <p:cNvCxnSpPr/>
          <p:nvPr userDrawn="1"/>
        </p:nvCxnSpPr>
        <p:spPr>
          <a:xfrm>
            <a:off x="11761724" y="8651194"/>
            <a:ext cx="4935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Espace réservé pour une image  2">
            <a:extLst>
              <a:ext uri="{FF2B5EF4-FFF2-40B4-BE49-F238E27FC236}">
                <a16:creationId xmlns:a16="http://schemas.microsoft.com/office/drawing/2014/main" id="{36300282-BA06-B644-A81D-DBDE71144946}"/>
              </a:ext>
            </a:extLst>
          </p:cNvPr>
          <p:cNvSpPr>
            <a:spLocks noGrp="1"/>
          </p:cNvSpPr>
          <p:nvPr>
            <p:ph type="pic" sz="quarter" idx="15" hasCustomPrompt="1"/>
          </p:nvPr>
        </p:nvSpPr>
        <p:spPr>
          <a:xfrm>
            <a:off x="6280974" y="2113891"/>
            <a:ext cx="4935599" cy="3058849"/>
          </a:xfrm>
        </p:spPr>
        <p:txBody>
          <a:bodyPr anchor="ctr">
            <a:normAutofit/>
          </a:bodyPr>
          <a:lstStyle>
            <a:lvl1pPr marL="0" indent="0" algn="ctr">
              <a:buNone/>
              <a:defRPr sz="1200">
                <a:latin typeface="Arial" panose="020B0604020202020204" pitchFamily="34" charset="0"/>
                <a:cs typeface="Arial" panose="020B0604020202020204" pitchFamily="34" charset="0"/>
              </a:defRPr>
            </a:lvl1pPr>
          </a:lstStyle>
          <a:p>
            <a:r>
              <a:rPr lang="fr-FR" err="1"/>
              <a:t>Your</a:t>
            </a:r>
            <a:r>
              <a:rPr lang="fr-FR"/>
              <a:t> </a:t>
            </a:r>
            <a:r>
              <a:rPr lang="fr-FR" err="1"/>
              <a:t>picutre</a:t>
            </a:r>
            <a:r>
              <a:rPr lang="fr-FR"/>
              <a:t> </a:t>
            </a:r>
            <a:r>
              <a:rPr lang="fr-FR" err="1"/>
              <a:t>here</a:t>
            </a:r>
            <a:endParaRPr lang="fr-FR"/>
          </a:p>
        </p:txBody>
      </p:sp>
      <p:sp>
        <p:nvSpPr>
          <p:cNvPr id="40" name="Espace réservé pour une image  2">
            <a:extLst>
              <a:ext uri="{FF2B5EF4-FFF2-40B4-BE49-F238E27FC236}">
                <a16:creationId xmlns:a16="http://schemas.microsoft.com/office/drawing/2014/main" id="{41042515-CD9C-6147-97B7-1B35E5C31CE4}"/>
              </a:ext>
            </a:extLst>
          </p:cNvPr>
          <p:cNvSpPr>
            <a:spLocks noGrp="1"/>
          </p:cNvSpPr>
          <p:nvPr>
            <p:ph type="pic" sz="quarter" idx="18" hasCustomPrompt="1"/>
          </p:nvPr>
        </p:nvSpPr>
        <p:spPr>
          <a:xfrm>
            <a:off x="650875" y="2148120"/>
            <a:ext cx="5087998" cy="3024626"/>
          </a:xfrm>
        </p:spPr>
        <p:txBody>
          <a:bodyPr anchor="ctr">
            <a:normAutofit/>
          </a:bodyPr>
          <a:lstStyle>
            <a:lvl1pPr marL="0" indent="0" algn="ctr">
              <a:buNone/>
              <a:defRPr sz="1200">
                <a:latin typeface="Arial" panose="020B0604020202020204" pitchFamily="34" charset="0"/>
                <a:cs typeface="Arial" panose="020B0604020202020204" pitchFamily="34" charset="0"/>
              </a:defRPr>
            </a:lvl1pPr>
          </a:lstStyle>
          <a:p>
            <a:r>
              <a:rPr lang="fr-FR" err="1"/>
              <a:t>Your</a:t>
            </a:r>
            <a:r>
              <a:rPr lang="fr-FR"/>
              <a:t> </a:t>
            </a:r>
            <a:r>
              <a:rPr lang="fr-FR" err="1"/>
              <a:t>picutre</a:t>
            </a:r>
            <a:r>
              <a:rPr lang="fr-FR"/>
              <a:t> </a:t>
            </a:r>
            <a:r>
              <a:rPr lang="fr-FR" err="1"/>
              <a:t>here</a:t>
            </a:r>
            <a:endParaRPr lang="fr-FR"/>
          </a:p>
        </p:txBody>
      </p:sp>
      <p:sp>
        <p:nvSpPr>
          <p:cNvPr id="42" name="Espace réservé pour une image  2">
            <a:extLst>
              <a:ext uri="{FF2B5EF4-FFF2-40B4-BE49-F238E27FC236}">
                <a16:creationId xmlns:a16="http://schemas.microsoft.com/office/drawing/2014/main" id="{7B067BE6-E69F-0045-BCE5-A82B1F43714E}"/>
              </a:ext>
            </a:extLst>
          </p:cNvPr>
          <p:cNvSpPr>
            <a:spLocks noGrp="1"/>
          </p:cNvSpPr>
          <p:nvPr>
            <p:ph type="pic" sz="quarter" idx="19" hasCustomPrompt="1"/>
          </p:nvPr>
        </p:nvSpPr>
        <p:spPr>
          <a:xfrm>
            <a:off x="11760200" y="2113891"/>
            <a:ext cx="4935599" cy="3058849"/>
          </a:xfrm>
        </p:spPr>
        <p:txBody>
          <a:bodyPr anchor="ctr">
            <a:normAutofit/>
          </a:bodyPr>
          <a:lstStyle>
            <a:lvl1pPr marL="0" indent="0" algn="ctr">
              <a:buNone/>
              <a:defRPr sz="1200">
                <a:latin typeface="Arial" panose="020B0604020202020204" pitchFamily="34" charset="0"/>
                <a:cs typeface="Arial" panose="020B0604020202020204" pitchFamily="34" charset="0"/>
              </a:defRPr>
            </a:lvl1pPr>
          </a:lstStyle>
          <a:p>
            <a:r>
              <a:rPr lang="fr-FR" err="1"/>
              <a:t>Your</a:t>
            </a:r>
            <a:r>
              <a:rPr lang="fr-FR"/>
              <a:t> </a:t>
            </a:r>
            <a:r>
              <a:rPr lang="fr-FR" err="1"/>
              <a:t>picutre</a:t>
            </a:r>
            <a:r>
              <a:rPr lang="fr-FR"/>
              <a:t> </a:t>
            </a:r>
            <a:r>
              <a:rPr lang="fr-FR" err="1"/>
              <a:t>here</a:t>
            </a:r>
            <a:endParaRPr lang="fr-FR"/>
          </a:p>
        </p:txBody>
      </p:sp>
      <p:sp>
        <p:nvSpPr>
          <p:cNvPr id="22" name="Espace réservé du texte 14">
            <a:extLst>
              <a:ext uri="{FF2B5EF4-FFF2-40B4-BE49-F238E27FC236}">
                <a16:creationId xmlns:a16="http://schemas.microsoft.com/office/drawing/2014/main" id="{ACC758B3-A145-F84D-888B-0DE33EA719CD}"/>
              </a:ext>
            </a:extLst>
          </p:cNvPr>
          <p:cNvSpPr>
            <a:spLocks noGrp="1"/>
          </p:cNvSpPr>
          <p:nvPr>
            <p:ph type="body" sz="quarter" idx="10" hasCustomPrompt="1"/>
          </p:nvPr>
        </p:nvSpPr>
        <p:spPr>
          <a:xfrm>
            <a:off x="650875" y="650875"/>
            <a:ext cx="7372348" cy="577081"/>
          </a:xfrm>
        </p:spPr>
        <p:txBody>
          <a:bodyPr lIns="0" tIns="0" rIns="0" bIns="0">
            <a:spAutoFit/>
          </a:bodyPr>
          <a:lstStyle>
            <a:lvl1pPr marL="0" indent="0">
              <a:lnSpc>
                <a:spcPts val="4500"/>
              </a:lnSpc>
              <a:spcBef>
                <a:spcPts val="0"/>
              </a:spcBef>
              <a:buNone/>
              <a:defRPr sz="4400" b="0" i="0">
                <a:latin typeface="Impact" panose="020B0806030902050204" pitchFamily="34" charset="0"/>
              </a:defRPr>
            </a:lvl1pPr>
          </a:lstStyle>
          <a:p>
            <a:pPr lvl="0"/>
            <a:r>
              <a:rPr lang="fr-FR"/>
              <a:t>TITLE = Impact 44pt</a:t>
            </a:r>
          </a:p>
        </p:txBody>
      </p:sp>
      <p:sp>
        <p:nvSpPr>
          <p:cNvPr id="18" name="Slide Number Placeholder 5">
            <a:extLst>
              <a:ext uri="{FF2B5EF4-FFF2-40B4-BE49-F238E27FC236}">
                <a16:creationId xmlns:a16="http://schemas.microsoft.com/office/drawing/2014/main" id="{1BDE584B-94E6-6C4F-B039-953F0C8B84EA}"/>
              </a:ext>
            </a:extLst>
          </p:cNvPr>
          <p:cNvSpPr>
            <a:spLocks noGrp="1"/>
          </p:cNvSpPr>
          <p:nvPr>
            <p:ph type="sldNum" sz="quarter" idx="4"/>
          </p:nvPr>
        </p:nvSpPr>
        <p:spPr>
          <a:xfrm>
            <a:off x="12791543" y="8872536"/>
            <a:ext cx="3903345" cy="193900"/>
          </a:xfrm>
          <a:prstGeom prst="rect">
            <a:avLst/>
          </a:prstGeom>
        </p:spPr>
        <p:txBody>
          <a:bodyPr vert="horz" lIns="91440" tIns="45720" rIns="91440" bIns="45720" rtlCol="0" anchor="ctr"/>
          <a:lstStyle>
            <a:lvl1pPr algn="r">
              <a:defRPr lang="fr-FR" sz="1400" b="0" i="0" kern="1200" smtClean="0">
                <a:solidFill>
                  <a:schemeClr val="tx1"/>
                </a:solidFill>
                <a:latin typeface="Impact" panose="020B0806030902050204" pitchFamily="34" charset="0"/>
                <a:ea typeface="+mn-ea"/>
                <a:cs typeface="Arial" panose="020B0604020202020204" pitchFamily="34" charset="0"/>
              </a:defRPr>
            </a:lvl1pPr>
          </a:lstStyle>
          <a:p>
            <a:fld id="{0EDF5173-184C-1B4B-8899-5CD0872459C6}" type="slidenum">
              <a:rPr lang="fr-FR" smtClean="0"/>
              <a:pPr/>
              <a:t>‹nº›</a:t>
            </a:fld>
            <a:endParaRPr lang="fr-FR"/>
          </a:p>
        </p:txBody>
      </p:sp>
    </p:spTree>
    <p:extLst>
      <p:ext uri="{BB962C8B-B14F-4D97-AF65-F5344CB8AC3E}">
        <p14:creationId xmlns:p14="http://schemas.microsoft.com/office/powerpoint/2010/main" val="200497352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689" y="519205"/>
            <a:ext cx="14962823" cy="1884938"/>
          </a:xfrm>
          <a:prstGeom prst="rect">
            <a:avLst/>
          </a:prstGeom>
        </p:spPr>
        <p:txBody>
          <a:bodyPr vert="horz" lIns="91440" tIns="45720" rIns="91440" bIns="45720" rtlCol="0" anchor="t">
            <a:normAutofit/>
          </a:bodyPr>
          <a:lstStyle/>
          <a:p>
            <a:r>
              <a:rPr lang="fr-FR"/>
              <a:t>Modifiez le style du titre</a:t>
            </a:r>
            <a:endParaRPr lang="en-US"/>
          </a:p>
        </p:txBody>
      </p:sp>
      <p:sp>
        <p:nvSpPr>
          <p:cNvPr id="3" name="Text Placeholder 2"/>
          <p:cNvSpPr>
            <a:spLocks noGrp="1"/>
          </p:cNvSpPr>
          <p:nvPr>
            <p:ph type="body" idx="1"/>
          </p:nvPr>
        </p:nvSpPr>
        <p:spPr>
          <a:xfrm>
            <a:off x="1192689" y="2596022"/>
            <a:ext cx="14962823" cy="61875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545017351"/>
      </p:ext>
    </p:extLst>
  </p:cSld>
  <p:clrMap bg1="lt1" tx1="dk1" bg2="lt2" tx2="dk2" accent1="accent1" accent2="accent2" accent3="accent3" accent4="accent4" accent5="accent5" accent6="accent6" hlink="hlink" folHlink="folHlink"/>
  <p:sldLayoutIdLst>
    <p:sldLayoutId id="2147483683" r:id="rId1"/>
    <p:sldLayoutId id="2147483685" r:id="rId2"/>
    <p:sldLayoutId id="2147483681" r:id="rId3"/>
    <p:sldLayoutId id="2147483673" r:id="rId4"/>
    <p:sldLayoutId id="2147483674" r:id="rId5"/>
    <p:sldLayoutId id="2147483676" r:id="rId6"/>
    <p:sldLayoutId id="2147483661" r:id="rId7"/>
    <p:sldLayoutId id="2147483675" r:id="rId8"/>
    <p:sldLayoutId id="2147483682" r:id="rId9"/>
    <p:sldLayoutId id="2147483678" r:id="rId10"/>
    <p:sldLayoutId id="2147483677" r:id="rId11"/>
    <p:sldLayoutId id="2147483679" r:id="rId12"/>
    <p:sldLayoutId id="2147483680" r:id="rId13"/>
    <p:sldLayoutId id="2147483684" r:id="rId14"/>
  </p:sldLayoutIdLst>
  <p:hf hdr="0" dt="0"/>
  <p:txStyles>
    <p:titleStyle>
      <a:lvl1pPr algn="l" defTabSz="1300277" rtl="0" eaLnBrk="1" latinLnBrk="0" hangingPunct="1">
        <a:lnSpc>
          <a:spcPts val="10000"/>
        </a:lnSpc>
        <a:spcBef>
          <a:spcPct val="0"/>
        </a:spcBef>
        <a:buNone/>
        <a:defRPr sz="8000" b="0" i="0" kern="1200">
          <a:solidFill>
            <a:schemeClr val="tx1"/>
          </a:solidFill>
          <a:latin typeface="Impact" panose="020B0806030902050204" pitchFamily="34" charset="0"/>
          <a:ea typeface="+mj-ea"/>
          <a:cs typeface="+mj-cs"/>
        </a:defRPr>
      </a:lvl1pPr>
    </p:titleStyle>
    <p:bodyStyle>
      <a:lvl1pPr marL="325069" indent="-325069" algn="l" defTabSz="1300277" rtl="0" eaLnBrk="1" latinLnBrk="0" hangingPunct="1">
        <a:lnSpc>
          <a:spcPct val="90000"/>
        </a:lnSpc>
        <a:spcBef>
          <a:spcPts val="1422"/>
        </a:spcBef>
        <a:buFont typeface="Arial" panose="020B0604020202020204" pitchFamily="34" charset="0"/>
        <a:buChar char="•"/>
        <a:defRPr sz="2200" b="1" i="0" kern="1200">
          <a:solidFill>
            <a:schemeClr val="tx1"/>
          </a:solidFill>
          <a:latin typeface="Arial" panose="020B0604020202020204" pitchFamily="34" charset="0"/>
          <a:ea typeface="+mn-ea"/>
          <a:cs typeface="Arial" panose="020B0604020202020204" pitchFamily="34" charset="0"/>
        </a:defRPr>
      </a:lvl1pPr>
      <a:lvl2pPr marL="975208" indent="-325069" algn="l" defTabSz="1300277" rtl="0" eaLnBrk="1" latinLnBrk="0" hangingPunct="1">
        <a:lnSpc>
          <a:spcPct val="90000"/>
        </a:lnSpc>
        <a:spcBef>
          <a:spcPts val="711"/>
        </a:spcBef>
        <a:buFont typeface="Arial" panose="020B0604020202020204" pitchFamily="34" charset="0"/>
        <a:buChar char="•"/>
        <a:defRPr sz="2200" b="0" i="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625346" indent="-325069" algn="l" defTabSz="1300277" rtl="0" eaLnBrk="1" latinLnBrk="0" hangingPunct="1">
        <a:lnSpc>
          <a:spcPct val="90000"/>
        </a:lnSpc>
        <a:spcBef>
          <a:spcPts val="711"/>
        </a:spcBef>
        <a:buFont typeface="Arial" panose="020B0604020202020204" pitchFamily="34" charset="0"/>
        <a:buChar char="•"/>
        <a:defRPr sz="2200" b="0" i="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2275484" indent="-325069" algn="l" defTabSz="1300277" rtl="0" eaLnBrk="1" latinLnBrk="0" hangingPunct="1">
        <a:lnSpc>
          <a:spcPct val="90000"/>
        </a:lnSpc>
        <a:spcBef>
          <a:spcPts val="711"/>
        </a:spcBef>
        <a:buFont typeface="Arial" panose="020B0604020202020204" pitchFamily="34" charset="0"/>
        <a:buChar char="•"/>
        <a:defRPr sz="2200" b="0" i="0" kern="1200">
          <a:solidFill>
            <a:schemeClr val="tx1"/>
          </a:solidFill>
          <a:latin typeface="Arial" panose="020B0604020202020204" pitchFamily="34" charset="0"/>
          <a:ea typeface="+mn-ea"/>
          <a:cs typeface="Arial" panose="020B0604020202020204" pitchFamily="34" charset="0"/>
        </a:defRPr>
      </a:lvl4pPr>
      <a:lvl5pPr marL="2925623" indent="-325069" algn="l" defTabSz="1300277" rtl="0" eaLnBrk="1" latinLnBrk="0" hangingPunct="1">
        <a:lnSpc>
          <a:spcPct val="90000"/>
        </a:lnSpc>
        <a:spcBef>
          <a:spcPts val="711"/>
        </a:spcBef>
        <a:buFont typeface="Arial" panose="020B0604020202020204" pitchFamily="34" charset="0"/>
        <a:buChar char="•"/>
        <a:defRPr sz="2200" b="0" i="0" kern="1200">
          <a:solidFill>
            <a:schemeClr val="tx1"/>
          </a:solidFill>
          <a:latin typeface="Arial" panose="020B0604020202020204" pitchFamily="34" charset="0"/>
          <a:ea typeface="+mn-ea"/>
          <a:cs typeface="Arial" panose="020B0604020202020204" pitchFamily="34" charset="0"/>
        </a:defRPr>
      </a:lvl5pPr>
      <a:lvl6pPr marL="3575761"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5900"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038"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176"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277" rtl="0" eaLnBrk="1" latinLnBrk="0" hangingPunct="1">
        <a:defRPr sz="2560" kern="1200">
          <a:solidFill>
            <a:schemeClr val="tx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g"/><Relationship Id="rId3" Type="http://schemas.openxmlformats.org/officeDocument/2006/relationships/hyperlink" Target="https://www.youtube.com/watch?v=9wEp3Gn21Jg" TargetMode="External"/><Relationship Id="rId7" Type="http://schemas.openxmlformats.org/officeDocument/2006/relationships/hyperlink" Target="https://www.youtube.com/watch?v=vgzdTLeYSLg" TargetMode="External"/><Relationship Id="rId12"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www.youtube.com/watch?v=wjIMkR_l9nU" TargetMode="External"/><Relationship Id="rId11" Type="http://schemas.openxmlformats.org/officeDocument/2006/relationships/image" Target="../media/image10.jpeg"/><Relationship Id="rId5" Type="http://schemas.openxmlformats.org/officeDocument/2006/relationships/hyperlink" Target="https://www.youtube.com/watch?v=0kwkjwsiLSI" TargetMode="External"/><Relationship Id="rId10" Type="http://schemas.openxmlformats.org/officeDocument/2006/relationships/image" Target="../media/image9.jpeg"/><Relationship Id="rId4" Type="http://schemas.openxmlformats.org/officeDocument/2006/relationships/hyperlink" Target="https://www.youtube.com/watch?v=1RHCGfXde28" TargetMode="External"/><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DCD344-7FB8-164A-87BC-D1DE21E4796B}"/>
              </a:ext>
            </a:extLst>
          </p:cNvPr>
          <p:cNvSpPr>
            <a:spLocks noGrp="1"/>
          </p:cNvSpPr>
          <p:nvPr>
            <p:ph type="body" sz="quarter" idx="10"/>
          </p:nvPr>
        </p:nvSpPr>
        <p:spPr>
          <a:xfrm>
            <a:off x="650558" y="5319981"/>
            <a:ext cx="4492913" cy="1688667"/>
          </a:xfrm>
        </p:spPr>
        <p:txBody>
          <a:bodyPr/>
          <a:lstStyle/>
          <a:p>
            <a:r>
              <a:rPr lang="fr-FR" dirty="0" err="1"/>
              <a:t>Isnaba</a:t>
            </a:r>
            <a:r>
              <a:rPr lang="fr-FR" dirty="0"/>
              <a:t> </a:t>
            </a:r>
            <a:r>
              <a:rPr lang="fr-FR" dirty="0" err="1"/>
              <a:t>Posto</a:t>
            </a:r>
            <a:r>
              <a:rPr lang="fr-FR" dirty="0"/>
              <a:t> </a:t>
            </a:r>
            <a:r>
              <a:rPr lang="fr-FR" dirty="0" err="1"/>
              <a:t>Merba</a:t>
            </a:r>
            <a:r>
              <a:rPr lang="fr-FR" dirty="0"/>
              <a:t> </a:t>
            </a:r>
          </a:p>
          <a:p>
            <a:r>
              <a:rPr lang="fr-FR" dirty="0"/>
              <a:t>Chargé du Programme de ONG-</a:t>
            </a:r>
            <a:r>
              <a:rPr lang="fr-FR" dirty="0" err="1"/>
              <a:t>Palmeirinha</a:t>
            </a:r>
            <a:endParaRPr lang="fr-FR" dirty="0"/>
          </a:p>
          <a:p>
            <a:r>
              <a:rPr lang="fr-FR" dirty="0"/>
              <a:t>Guinée-Bissau</a:t>
            </a:r>
          </a:p>
        </p:txBody>
      </p:sp>
      <p:sp>
        <p:nvSpPr>
          <p:cNvPr id="3" name="Espace réservé du texte 2">
            <a:extLst>
              <a:ext uri="{FF2B5EF4-FFF2-40B4-BE49-F238E27FC236}">
                <a16:creationId xmlns:a16="http://schemas.microsoft.com/office/drawing/2014/main" id="{17B99828-1746-704C-8C62-1B2BD8DEFCAB}"/>
              </a:ext>
            </a:extLst>
          </p:cNvPr>
          <p:cNvSpPr>
            <a:spLocks noGrp="1"/>
          </p:cNvSpPr>
          <p:nvPr>
            <p:ph type="body" sz="quarter" idx="11"/>
          </p:nvPr>
        </p:nvSpPr>
        <p:spPr/>
        <p:txBody>
          <a:bodyPr/>
          <a:lstStyle/>
          <a:p>
            <a:r>
              <a:rPr lang="fr-FR" dirty="0"/>
              <a:t>21.01.2026</a:t>
            </a:r>
          </a:p>
        </p:txBody>
      </p:sp>
      <p:sp>
        <p:nvSpPr>
          <p:cNvPr id="4" name="Titre 3">
            <a:extLst>
              <a:ext uri="{FF2B5EF4-FFF2-40B4-BE49-F238E27FC236}">
                <a16:creationId xmlns:a16="http://schemas.microsoft.com/office/drawing/2014/main" id="{05489067-B4BB-3940-9111-020DB43CB77B}"/>
              </a:ext>
            </a:extLst>
          </p:cNvPr>
          <p:cNvSpPr>
            <a:spLocks noGrp="1"/>
          </p:cNvSpPr>
          <p:nvPr>
            <p:ph type="title"/>
          </p:nvPr>
        </p:nvSpPr>
        <p:spPr>
          <a:xfrm>
            <a:off x="650558" y="431934"/>
            <a:ext cx="7128281" cy="3170099"/>
          </a:xfrm>
        </p:spPr>
        <p:txBody>
          <a:bodyPr/>
          <a:lstStyle/>
          <a:p>
            <a:r>
              <a:rPr lang="fr-FR" sz="7200" dirty="0"/>
              <a:t>Présentation des activités dans le cadre du CHM</a:t>
            </a:r>
          </a:p>
        </p:txBody>
      </p:sp>
      <p:sp>
        <p:nvSpPr>
          <p:cNvPr id="5" name="Espace réservé du texte 2">
            <a:extLst>
              <a:ext uri="{FF2B5EF4-FFF2-40B4-BE49-F238E27FC236}">
                <a16:creationId xmlns:a16="http://schemas.microsoft.com/office/drawing/2014/main" id="{189976BD-9371-8B3A-B011-6C6D4C31AF68}"/>
              </a:ext>
            </a:extLst>
          </p:cNvPr>
          <p:cNvSpPr txBox="1">
            <a:spLocks/>
          </p:cNvSpPr>
          <p:nvPr/>
        </p:nvSpPr>
        <p:spPr>
          <a:xfrm>
            <a:off x="9663358" y="530788"/>
            <a:ext cx="7240685" cy="3404009"/>
          </a:xfrm>
          <a:prstGeom prst="rect">
            <a:avLst/>
          </a:prstGeom>
        </p:spPr>
        <p:txBody>
          <a:bodyPr vert="horz" wrap="square" lIns="0" tIns="0" rIns="0" bIns="0" rtlCol="0">
            <a:spAutoFit/>
          </a:bodyPr>
          <a:lstStyle>
            <a:lvl1pPr marL="0" indent="0" algn="r" defTabSz="1300277" rtl="0" eaLnBrk="1" latinLnBrk="0" hangingPunct="1">
              <a:lnSpc>
                <a:spcPct val="90000"/>
              </a:lnSpc>
              <a:spcBef>
                <a:spcPts val="1422"/>
              </a:spcBef>
              <a:buFont typeface="Arial" panose="020B0604020202020204" pitchFamily="34" charset="0"/>
              <a:buNone/>
              <a:defRPr sz="2400" b="0" i="0" kern="1200">
                <a:solidFill>
                  <a:schemeClr val="tx1"/>
                </a:solidFill>
                <a:latin typeface="Impact" panose="020B0806030902050204" pitchFamily="34" charset="0"/>
                <a:ea typeface="+mn-ea"/>
                <a:cs typeface="Arial" panose="020B0604020202020204" pitchFamily="34" charset="0"/>
              </a:defRPr>
            </a:lvl1pPr>
            <a:lvl2pPr marL="975208" indent="-325069" algn="l" defTabSz="1300277" rtl="0" eaLnBrk="1" latinLnBrk="0" hangingPunct="1">
              <a:lnSpc>
                <a:spcPct val="90000"/>
              </a:lnSpc>
              <a:spcBef>
                <a:spcPts val="711"/>
              </a:spcBef>
              <a:buFont typeface="Arial" panose="020B0604020202020204" pitchFamily="34" charset="0"/>
              <a:buChar char="•"/>
              <a:defRPr sz="2200" b="0" i="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625346" indent="-325069" algn="l" defTabSz="1300277" rtl="0" eaLnBrk="1" latinLnBrk="0" hangingPunct="1">
              <a:lnSpc>
                <a:spcPct val="90000"/>
              </a:lnSpc>
              <a:spcBef>
                <a:spcPts val="711"/>
              </a:spcBef>
              <a:buFont typeface="Arial" panose="020B0604020202020204" pitchFamily="34" charset="0"/>
              <a:buChar char="•"/>
              <a:defRPr sz="2200" b="0" i="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2275484" indent="-325069" algn="l" defTabSz="1300277" rtl="0" eaLnBrk="1" latinLnBrk="0" hangingPunct="1">
              <a:lnSpc>
                <a:spcPct val="90000"/>
              </a:lnSpc>
              <a:spcBef>
                <a:spcPts val="711"/>
              </a:spcBef>
              <a:buFont typeface="Arial" panose="020B0604020202020204" pitchFamily="34" charset="0"/>
              <a:buChar char="•"/>
              <a:defRPr sz="2200" b="0" i="0" kern="1200">
                <a:solidFill>
                  <a:schemeClr val="tx1"/>
                </a:solidFill>
                <a:latin typeface="Arial" panose="020B0604020202020204" pitchFamily="34" charset="0"/>
                <a:ea typeface="+mn-ea"/>
                <a:cs typeface="Arial" panose="020B0604020202020204" pitchFamily="34" charset="0"/>
              </a:defRPr>
            </a:lvl4pPr>
            <a:lvl5pPr marL="2925623" indent="-325069" algn="l" defTabSz="1300277" rtl="0" eaLnBrk="1" latinLnBrk="0" hangingPunct="1">
              <a:lnSpc>
                <a:spcPct val="90000"/>
              </a:lnSpc>
              <a:spcBef>
                <a:spcPts val="711"/>
              </a:spcBef>
              <a:buFont typeface="Arial" panose="020B0604020202020204" pitchFamily="34" charset="0"/>
              <a:buChar char="•"/>
              <a:defRPr sz="2200" b="0" i="0" kern="1200">
                <a:solidFill>
                  <a:schemeClr val="tx1"/>
                </a:solidFill>
                <a:latin typeface="Arial" panose="020B0604020202020204" pitchFamily="34" charset="0"/>
                <a:ea typeface="+mn-ea"/>
                <a:cs typeface="Arial" panose="020B0604020202020204" pitchFamily="34" charset="0"/>
              </a:defRPr>
            </a:lvl5pPr>
            <a:lvl6pPr marL="3575761"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5900"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038"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176"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algn="l"/>
            <a:r>
              <a:rPr lang="fr-FR" dirty="0">
                <a:solidFill>
                  <a:schemeClr val="bg1"/>
                </a:solidFill>
              </a:rPr>
              <a:t>Sommaire</a:t>
            </a:r>
          </a:p>
          <a:p>
            <a:pPr algn="l"/>
            <a:endParaRPr lang="fr-FR" dirty="0">
              <a:solidFill>
                <a:schemeClr val="bg1"/>
              </a:solidFill>
            </a:endParaRPr>
          </a:p>
          <a:p>
            <a:pPr marL="457200" indent="-457200" algn="l">
              <a:buFont typeface="+mj-lt"/>
              <a:buAutoNum type="arabicPeriod"/>
            </a:pPr>
            <a:r>
              <a:rPr lang="fr-FR" dirty="0">
                <a:solidFill>
                  <a:schemeClr val="bg1"/>
                </a:solidFill>
              </a:rPr>
              <a:t>Sommaire des activités menées</a:t>
            </a:r>
          </a:p>
          <a:p>
            <a:pPr marL="457200" indent="-457200" algn="l">
              <a:buFont typeface="+mj-lt"/>
              <a:buAutoNum type="arabicPeriod"/>
            </a:pPr>
            <a:r>
              <a:rPr lang="fr-FR" dirty="0">
                <a:solidFill>
                  <a:schemeClr val="bg1"/>
                </a:solidFill>
              </a:rPr>
              <a:t>Développements et mises à jour du CHM</a:t>
            </a:r>
          </a:p>
          <a:p>
            <a:pPr marL="457200" indent="-457200" algn="l">
              <a:buFont typeface="+mj-lt"/>
              <a:buAutoNum type="arabicPeriod"/>
            </a:pPr>
            <a:r>
              <a:rPr lang="en-GB" dirty="0" err="1">
                <a:solidFill>
                  <a:schemeClr val="bg1"/>
                </a:solidFill>
              </a:rPr>
              <a:t>Partenariats</a:t>
            </a:r>
            <a:r>
              <a:rPr lang="en-GB" dirty="0">
                <a:solidFill>
                  <a:schemeClr val="bg1"/>
                </a:solidFill>
              </a:rPr>
              <a:t> et collaborations</a:t>
            </a:r>
          </a:p>
          <a:p>
            <a:pPr marL="457200" indent="-457200" algn="l">
              <a:buFont typeface="+mj-lt"/>
              <a:buAutoNum type="arabicPeriod"/>
            </a:pPr>
            <a:r>
              <a:rPr lang="fr-FR" dirty="0">
                <a:solidFill>
                  <a:schemeClr val="bg1"/>
                </a:solidFill>
              </a:rPr>
              <a:t>Défis rencontrés et leçons apprises</a:t>
            </a:r>
          </a:p>
          <a:p>
            <a:pPr marL="457200" indent="-457200" algn="l">
              <a:buFont typeface="+mj-lt"/>
              <a:buAutoNum type="arabicPeriod"/>
            </a:pPr>
            <a:r>
              <a:rPr lang="fr-FR" dirty="0">
                <a:solidFill>
                  <a:schemeClr val="bg1"/>
                </a:solidFill>
              </a:rPr>
              <a:t>Perspectives et prochaines étapes pour le CHM</a:t>
            </a:r>
          </a:p>
        </p:txBody>
      </p:sp>
      <p:sp>
        <p:nvSpPr>
          <p:cNvPr id="6" name="Espace réservé du texte 2">
            <a:extLst>
              <a:ext uri="{FF2B5EF4-FFF2-40B4-BE49-F238E27FC236}">
                <a16:creationId xmlns:a16="http://schemas.microsoft.com/office/drawing/2014/main" id="{5C72D4D4-6B75-5A92-EE6D-F910A95E2661}"/>
              </a:ext>
            </a:extLst>
          </p:cNvPr>
          <p:cNvSpPr txBox="1">
            <a:spLocks/>
          </p:cNvSpPr>
          <p:nvPr/>
        </p:nvSpPr>
        <p:spPr>
          <a:xfrm>
            <a:off x="6216628" y="5152419"/>
            <a:ext cx="4492913" cy="332399"/>
          </a:xfrm>
          <a:prstGeom prst="rect">
            <a:avLst/>
          </a:prstGeom>
        </p:spPr>
        <p:txBody>
          <a:bodyPr vert="horz" lIns="0" tIns="0" rIns="0" bIns="0" rtlCol="0">
            <a:spAutoFit/>
          </a:bodyPr>
          <a:lstStyle>
            <a:lvl1pPr marL="0" indent="0" algn="r" defTabSz="1300277" rtl="0" eaLnBrk="1" latinLnBrk="0" hangingPunct="1">
              <a:lnSpc>
                <a:spcPct val="90000"/>
              </a:lnSpc>
              <a:spcBef>
                <a:spcPts val="1422"/>
              </a:spcBef>
              <a:buFont typeface="Arial" panose="020B0604020202020204" pitchFamily="34" charset="0"/>
              <a:buNone/>
              <a:defRPr sz="2400" b="0" i="0" kern="1200">
                <a:solidFill>
                  <a:schemeClr val="tx1"/>
                </a:solidFill>
                <a:latin typeface="Impact" panose="020B0806030902050204" pitchFamily="34" charset="0"/>
                <a:ea typeface="+mn-ea"/>
                <a:cs typeface="Arial" panose="020B0604020202020204" pitchFamily="34" charset="0"/>
              </a:defRPr>
            </a:lvl1pPr>
            <a:lvl2pPr marL="975208" indent="-325069" algn="l" defTabSz="1300277" rtl="0" eaLnBrk="1" latinLnBrk="0" hangingPunct="1">
              <a:lnSpc>
                <a:spcPct val="90000"/>
              </a:lnSpc>
              <a:spcBef>
                <a:spcPts val="711"/>
              </a:spcBef>
              <a:buFont typeface="Arial" panose="020B0604020202020204" pitchFamily="34" charset="0"/>
              <a:buChar char="•"/>
              <a:defRPr sz="2200" b="0" i="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625346" indent="-325069" algn="l" defTabSz="1300277" rtl="0" eaLnBrk="1" latinLnBrk="0" hangingPunct="1">
              <a:lnSpc>
                <a:spcPct val="90000"/>
              </a:lnSpc>
              <a:spcBef>
                <a:spcPts val="711"/>
              </a:spcBef>
              <a:buFont typeface="Arial" panose="020B0604020202020204" pitchFamily="34" charset="0"/>
              <a:buChar char="•"/>
              <a:defRPr sz="2200" b="0" i="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2275484" indent="-325069" algn="l" defTabSz="1300277" rtl="0" eaLnBrk="1" latinLnBrk="0" hangingPunct="1">
              <a:lnSpc>
                <a:spcPct val="90000"/>
              </a:lnSpc>
              <a:spcBef>
                <a:spcPts val="711"/>
              </a:spcBef>
              <a:buFont typeface="Arial" panose="020B0604020202020204" pitchFamily="34" charset="0"/>
              <a:buChar char="•"/>
              <a:defRPr sz="2200" b="0" i="0" kern="1200">
                <a:solidFill>
                  <a:schemeClr val="tx1"/>
                </a:solidFill>
                <a:latin typeface="Arial" panose="020B0604020202020204" pitchFamily="34" charset="0"/>
                <a:ea typeface="+mn-ea"/>
                <a:cs typeface="Arial" panose="020B0604020202020204" pitchFamily="34" charset="0"/>
              </a:defRPr>
            </a:lvl4pPr>
            <a:lvl5pPr marL="2925623" indent="-325069" algn="l" defTabSz="1300277" rtl="0" eaLnBrk="1" latinLnBrk="0" hangingPunct="1">
              <a:lnSpc>
                <a:spcPct val="90000"/>
              </a:lnSpc>
              <a:spcBef>
                <a:spcPts val="711"/>
              </a:spcBef>
              <a:buFont typeface="Arial" panose="020B0604020202020204" pitchFamily="34" charset="0"/>
              <a:buChar char="•"/>
              <a:defRPr sz="2200" b="0" i="0" kern="1200">
                <a:solidFill>
                  <a:schemeClr val="tx1"/>
                </a:solidFill>
                <a:latin typeface="Arial" panose="020B0604020202020204" pitchFamily="34" charset="0"/>
                <a:ea typeface="+mn-ea"/>
                <a:cs typeface="Arial" panose="020B0604020202020204" pitchFamily="34" charset="0"/>
              </a:defRPr>
            </a:lvl5pPr>
            <a:lvl6pPr marL="3575761"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5900"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038"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176"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algn="ctr"/>
            <a:r>
              <a:rPr lang="fr-FR" dirty="0"/>
              <a:t>les activités menées</a:t>
            </a:r>
          </a:p>
        </p:txBody>
      </p:sp>
      <p:pic>
        <p:nvPicPr>
          <p:cNvPr id="7" name="Imagem 6">
            <a:extLst>
              <a:ext uri="{FF2B5EF4-FFF2-40B4-BE49-F238E27FC236}">
                <a16:creationId xmlns:a16="http://schemas.microsoft.com/office/drawing/2014/main" id="{9DBC98B7-5065-B2BF-A3C5-C180690412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9043" y="6149980"/>
            <a:ext cx="2675170" cy="2006671"/>
          </a:xfrm>
          <a:prstGeom prst="rect">
            <a:avLst/>
          </a:prstGeom>
        </p:spPr>
      </p:pic>
      <p:pic>
        <p:nvPicPr>
          <p:cNvPr id="8" name="Imagem 7">
            <a:extLst>
              <a:ext uri="{FF2B5EF4-FFF2-40B4-BE49-F238E27FC236}">
                <a16:creationId xmlns:a16="http://schemas.microsoft.com/office/drawing/2014/main" id="{7D8968E4-A08D-25D1-322D-BC8C2D870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3919" y="6149980"/>
            <a:ext cx="2675561" cy="2006671"/>
          </a:xfrm>
          <a:prstGeom prst="rect">
            <a:avLst/>
          </a:prstGeom>
        </p:spPr>
      </p:pic>
      <p:pic>
        <p:nvPicPr>
          <p:cNvPr id="11" name="Imagem 10">
            <a:extLst>
              <a:ext uri="{FF2B5EF4-FFF2-40B4-BE49-F238E27FC236}">
                <a16:creationId xmlns:a16="http://schemas.microsoft.com/office/drawing/2014/main" id="{04A8A7EC-32F1-1AE2-7359-9070781871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9186" y="6164314"/>
            <a:ext cx="2675562" cy="2006671"/>
          </a:xfrm>
          <a:prstGeom prst="rect">
            <a:avLst/>
          </a:prstGeom>
        </p:spPr>
      </p:pic>
    </p:spTree>
    <p:extLst>
      <p:ext uri="{BB962C8B-B14F-4D97-AF65-F5344CB8AC3E}">
        <p14:creationId xmlns:p14="http://schemas.microsoft.com/office/powerpoint/2010/main" val="3188803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D0C63D3-D0C5-5F47-969D-5845085B1F82}"/>
              </a:ext>
            </a:extLst>
          </p:cNvPr>
          <p:cNvSpPr>
            <a:spLocks noGrp="1"/>
          </p:cNvSpPr>
          <p:nvPr>
            <p:ph type="body" sz="quarter" idx="11"/>
          </p:nvPr>
        </p:nvSpPr>
        <p:spPr>
          <a:xfrm>
            <a:off x="650874" y="2139179"/>
            <a:ext cx="7372349" cy="6501780"/>
          </a:xfrm>
        </p:spPr>
        <p:txBody>
          <a:bodyPr/>
          <a:lstStyle/>
          <a:p>
            <a:pPr lvl="0"/>
            <a:r>
              <a:rPr lang="pt-BR" dirty="0"/>
              <a:t>Comunicação radiofónica;</a:t>
            </a:r>
            <a:endParaRPr lang="pt-PT" dirty="0"/>
          </a:p>
          <a:p>
            <a:r>
              <a:rPr lang="pt-BR" dirty="0"/>
              <a:t>Comunicação audiovisual; </a:t>
            </a:r>
            <a:endParaRPr lang="pt-PT" dirty="0"/>
          </a:p>
          <a:p>
            <a:r>
              <a:rPr lang="pt-BR" dirty="0"/>
              <a:t>Comunicação e sensibilização na capital Bissau; </a:t>
            </a:r>
            <a:endParaRPr lang="pt-PT" dirty="0"/>
          </a:p>
          <a:p>
            <a:r>
              <a:rPr lang="pt-BR" dirty="0"/>
              <a:t>Realização de cinema-debate no interior das Áreas Protegidas;</a:t>
            </a:r>
          </a:p>
          <a:p>
            <a:r>
              <a:rPr lang="pt-BR" dirty="0"/>
              <a:t>Dinamização de CHM nacional</a:t>
            </a:r>
            <a:endParaRPr lang="pt-PT" dirty="0"/>
          </a:p>
          <a:p>
            <a:r>
              <a:rPr lang="pt-BR" dirty="0"/>
              <a:t>Comunicação na web e na media social </a:t>
            </a:r>
          </a:p>
          <a:p>
            <a:endParaRPr lang="pt-BR" dirty="0"/>
          </a:p>
          <a:p>
            <a:endParaRPr lang="pt-BR" dirty="0"/>
          </a:p>
          <a:p>
            <a:endParaRPr lang="pt-BR" dirty="0"/>
          </a:p>
          <a:p>
            <a:pPr marL="0" indent="0">
              <a:buNone/>
            </a:pPr>
            <a:endParaRPr lang="pt-BR" sz="1800" dirty="0"/>
          </a:p>
          <a:p>
            <a:pPr marL="0" indent="0">
              <a:buNone/>
            </a:pPr>
            <a:r>
              <a:rPr lang="pt-PT" sz="1800" dirty="0">
                <a:hlinkClick r:id="rId3"/>
              </a:rPr>
              <a:t>https://www.youtube.com/watch?v=9wEp3Gn21Jg</a:t>
            </a:r>
            <a:r>
              <a:rPr lang="pt-PT" sz="1800" dirty="0"/>
              <a:t> </a:t>
            </a:r>
          </a:p>
          <a:p>
            <a:pPr marL="0" indent="0">
              <a:buNone/>
            </a:pPr>
            <a:r>
              <a:rPr lang="pt-PT" sz="1800" dirty="0">
                <a:hlinkClick r:id="rId4"/>
              </a:rPr>
              <a:t>https://www.youtube.com/watch?v=1RHCGfXde28</a:t>
            </a:r>
            <a:endParaRPr lang="pt-PT" sz="1800" dirty="0"/>
          </a:p>
          <a:p>
            <a:pPr marL="0" indent="0">
              <a:buNone/>
            </a:pPr>
            <a:r>
              <a:rPr lang="pt-PT" sz="1800" dirty="0">
                <a:hlinkClick r:id="rId5"/>
              </a:rPr>
              <a:t>https://www.youtube.com/watch?v=0kwkjwsiLSI</a:t>
            </a:r>
            <a:endParaRPr lang="pt-PT" sz="1800" dirty="0"/>
          </a:p>
          <a:p>
            <a:pPr marL="0" indent="0">
              <a:buNone/>
            </a:pPr>
            <a:r>
              <a:rPr lang="pt-PT" sz="1800" dirty="0">
                <a:hlinkClick r:id="rId6"/>
              </a:rPr>
              <a:t>https://www.youtube.com/watch?v=wjIMkR_l9nU</a:t>
            </a:r>
            <a:r>
              <a:rPr lang="pt-PT" sz="1800" dirty="0"/>
              <a:t> </a:t>
            </a:r>
          </a:p>
          <a:p>
            <a:pPr marL="0" indent="0">
              <a:buNone/>
            </a:pPr>
            <a:r>
              <a:rPr lang="pt-PT" sz="1800" dirty="0">
                <a:hlinkClick r:id="rId7"/>
              </a:rPr>
              <a:t>https://www.youtube.com/watch?v=vgzdTLeYSLg</a:t>
            </a:r>
            <a:r>
              <a:rPr lang="pt-PT" sz="1800" dirty="0"/>
              <a:t> </a:t>
            </a:r>
          </a:p>
          <a:p>
            <a:pPr marL="0" indent="0">
              <a:buNone/>
            </a:pPr>
            <a:endParaRPr lang="pt-PT" sz="1800" dirty="0"/>
          </a:p>
          <a:p>
            <a:pPr marL="0" indent="0">
              <a:buNone/>
            </a:pPr>
            <a:endParaRPr lang="pt-PT" sz="1800" dirty="0"/>
          </a:p>
          <a:p>
            <a:endParaRPr lang="pt-PT" dirty="0"/>
          </a:p>
        </p:txBody>
      </p:sp>
      <p:sp>
        <p:nvSpPr>
          <p:cNvPr id="6" name="Espace réservé du numéro de diapositive 5">
            <a:extLst>
              <a:ext uri="{FF2B5EF4-FFF2-40B4-BE49-F238E27FC236}">
                <a16:creationId xmlns:a16="http://schemas.microsoft.com/office/drawing/2014/main" id="{41DA7E39-E8EC-9D4A-8E64-64A22D90E29B}"/>
              </a:ext>
            </a:extLst>
          </p:cNvPr>
          <p:cNvSpPr>
            <a:spLocks noGrp="1"/>
          </p:cNvSpPr>
          <p:nvPr>
            <p:ph type="sldNum" sz="quarter" idx="4"/>
          </p:nvPr>
        </p:nvSpPr>
        <p:spPr/>
        <p:txBody>
          <a:bodyPr/>
          <a:lstStyle/>
          <a:p>
            <a:fld id="{0EDF5173-184C-1B4B-8899-5CD0872459C6}" type="slidenum">
              <a:rPr lang="fr-FR" smtClean="0"/>
              <a:pPr/>
              <a:t>2</a:t>
            </a:fld>
            <a:endParaRPr lang="fr-FR"/>
          </a:p>
        </p:txBody>
      </p:sp>
      <p:sp>
        <p:nvSpPr>
          <p:cNvPr id="14" name="Espace réservé du texte 6">
            <a:extLst>
              <a:ext uri="{FF2B5EF4-FFF2-40B4-BE49-F238E27FC236}">
                <a16:creationId xmlns:a16="http://schemas.microsoft.com/office/drawing/2014/main" id="{953A4FCF-9399-F1C0-FFD9-0D5E99243EA0}"/>
              </a:ext>
            </a:extLst>
          </p:cNvPr>
          <p:cNvSpPr>
            <a:spLocks noGrp="1"/>
          </p:cNvSpPr>
          <p:nvPr>
            <p:ph type="body" sz="quarter" idx="10"/>
          </p:nvPr>
        </p:nvSpPr>
        <p:spPr>
          <a:xfrm>
            <a:off x="650874" y="650875"/>
            <a:ext cx="8023225" cy="577081"/>
          </a:xfrm>
        </p:spPr>
        <p:txBody>
          <a:bodyPr>
            <a:noAutofit/>
          </a:bodyPr>
          <a:lstStyle/>
          <a:p>
            <a:pPr marL="457200" indent="-457200">
              <a:buFont typeface="+mj-lt"/>
              <a:buAutoNum type="arabicPeriod"/>
            </a:pPr>
            <a:r>
              <a:rPr lang="fr-FR" sz="3200" dirty="0"/>
              <a:t>Sommaire des activités menées</a:t>
            </a:r>
          </a:p>
        </p:txBody>
      </p:sp>
      <p:pic>
        <p:nvPicPr>
          <p:cNvPr id="2" name="Imagem 1">
            <a:extLst>
              <a:ext uri="{FF2B5EF4-FFF2-40B4-BE49-F238E27FC236}">
                <a16:creationId xmlns:a16="http://schemas.microsoft.com/office/drawing/2014/main" id="{1FD38D63-2ED4-F517-1145-66091C0CF1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74100" y="245060"/>
            <a:ext cx="3584412" cy="2697431"/>
          </a:xfrm>
          <a:prstGeom prst="rect">
            <a:avLst/>
          </a:prstGeom>
        </p:spPr>
      </p:pic>
      <p:pic>
        <p:nvPicPr>
          <p:cNvPr id="5" name="Imagem 4">
            <a:extLst>
              <a:ext uri="{FF2B5EF4-FFF2-40B4-BE49-F238E27FC236}">
                <a16:creationId xmlns:a16="http://schemas.microsoft.com/office/drawing/2014/main" id="{50686E46-2EE2-F979-C3D3-64EE6FD4D8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85494" y="2979919"/>
            <a:ext cx="3599234" cy="2697430"/>
          </a:xfrm>
          <a:prstGeom prst="rect">
            <a:avLst/>
          </a:prstGeom>
        </p:spPr>
      </p:pic>
      <p:pic>
        <p:nvPicPr>
          <p:cNvPr id="7" name="Imagem 6">
            <a:extLst>
              <a:ext uri="{FF2B5EF4-FFF2-40B4-BE49-F238E27FC236}">
                <a16:creationId xmlns:a16="http://schemas.microsoft.com/office/drawing/2014/main" id="{51FAB517-DAF3-B3D7-A692-B4D8A305E73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00317" y="5736863"/>
            <a:ext cx="3584411" cy="2684378"/>
          </a:xfrm>
          <a:prstGeom prst="rect">
            <a:avLst/>
          </a:prstGeom>
        </p:spPr>
      </p:pic>
      <p:pic>
        <p:nvPicPr>
          <p:cNvPr id="8" name="Imagem 7">
            <a:extLst>
              <a:ext uri="{FF2B5EF4-FFF2-40B4-BE49-F238E27FC236}">
                <a16:creationId xmlns:a16="http://schemas.microsoft.com/office/drawing/2014/main" id="{CBCCB8D3-49D8-0749-FD56-CC8CF9BA40C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74098" y="2979919"/>
            <a:ext cx="3584413" cy="2718747"/>
          </a:xfrm>
          <a:prstGeom prst="rect">
            <a:avLst/>
          </a:prstGeom>
        </p:spPr>
      </p:pic>
      <p:pic>
        <p:nvPicPr>
          <p:cNvPr id="9" name="Imagem 8">
            <a:extLst>
              <a:ext uri="{FF2B5EF4-FFF2-40B4-BE49-F238E27FC236}">
                <a16:creationId xmlns:a16="http://schemas.microsoft.com/office/drawing/2014/main" id="{B42837C5-73D0-0995-6B86-563825A4B597}"/>
              </a:ext>
            </a:extLst>
          </p:cNvPr>
          <p:cNvPicPr>
            <a:picLocks noChangeAspect="1"/>
          </p:cNvPicPr>
          <p:nvPr/>
        </p:nvPicPr>
        <p:blipFill>
          <a:blip r:embed="rId12" cstate="print">
            <a:extLst>
              <a:ext uri="{28A0092B-C50C-407E-A947-70E740481C1C}">
                <a14:useLocalDpi xmlns:a14="http://schemas.microsoft.com/office/drawing/2010/main" val="0"/>
              </a:ext>
            </a:extLst>
          </a:blip>
          <a:srcRect l="12268" r="8498"/>
          <a:stretch>
            <a:fillRect/>
          </a:stretch>
        </p:blipFill>
        <p:spPr>
          <a:xfrm>
            <a:off x="8674099" y="5736094"/>
            <a:ext cx="3584411" cy="2718747"/>
          </a:xfrm>
          <a:prstGeom prst="rect">
            <a:avLst/>
          </a:prstGeom>
        </p:spPr>
      </p:pic>
      <p:pic>
        <p:nvPicPr>
          <p:cNvPr id="11" name="Imagem 10">
            <a:extLst>
              <a:ext uri="{FF2B5EF4-FFF2-40B4-BE49-F238E27FC236}">
                <a16:creationId xmlns:a16="http://schemas.microsoft.com/office/drawing/2014/main" id="{1993D5C6-5DCB-CF40-FEE2-F14D3BD0CC18}"/>
              </a:ext>
            </a:extLst>
          </p:cNvPr>
          <p:cNvPicPr>
            <a:picLocks noChangeAspect="1"/>
          </p:cNvPicPr>
          <p:nvPr/>
        </p:nvPicPr>
        <p:blipFill>
          <a:blip r:embed="rId13"/>
          <a:stretch>
            <a:fillRect/>
          </a:stretch>
        </p:blipFill>
        <p:spPr>
          <a:xfrm>
            <a:off x="12300317" y="245060"/>
            <a:ext cx="3584411" cy="2688308"/>
          </a:xfrm>
          <a:prstGeom prst="rect">
            <a:avLst/>
          </a:prstGeom>
        </p:spPr>
      </p:pic>
    </p:spTree>
    <p:extLst>
      <p:ext uri="{BB962C8B-B14F-4D97-AF65-F5344CB8AC3E}">
        <p14:creationId xmlns:p14="http://schemas.microsoft.com/office/powerpoint/2010/main" val="1620626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DB633-381A-FAD2-1F01-F3844EA98765}"/>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5C8807D-FDD5-5C83-E9D1-8EF586BE4BDE}"/>
              </a:ext>
            </a:extLst>
          </p:cNvPr>
          <p:cNvSpPr>
            <a:spLocks noGrp="1"/>
          </p:cNvSpPr>
          <p:nvPr>
            <p:ph type="body" sz="quarter" idx="11"/>
          </p:nvPr>
        </p:nvSpPr>
        <p:spPr>
          <a:xfrm>
            <a:off x="650874" y="2139179"/>
            <a:ext cx="7372349" cy="5309146"/>
          </a:xfrm>
        </p:spPr>
        <p:txBody>
          <a:bodyPr/>
          <a:lstStyle/>
          <a:p>
            <a:pPr algn="just"/>
            <a:r>
              <a:rPr lang="fr-FR" dirty="0"/>
              <a:t>Bien que la Guinée-Bissau n'ait pas participé à l'atelier de Bruxelles en 2024, le pays a fait preuve de proactivité en mobilisant le Comité national du CHM. Cet effort conjoint a rassemblé plusieurs organisations partenaires du secteur de la conservation (telles que </a:t>
            </a:r>
            <a:r>
              <a:rPr lang="fr-FR" dirty="0" err="1"/>
              <a:t>Tiniguena</a:t>
            </a:r>
            <a:r>
              <a:rPr lang="fr-FR" dirty="0"/>
              <a:t>, ODZH, MAB, INEP et </a:t>
            </a:r>
            <a:r>
              <a:rPr lang="fr-FR" dirty="0" err="1"/>
              <a:t>Palmeirinha</a:t>
            </a:r>
            <a:r>
              <a:rPr lang="fr-FR" dirty="0"/>
              <a:t>), permettant ainsi la mise à jour et l'intégration de données essentielles dans la plateforme nationale.</a:t>
            </a:r>
          </a:p>
          <a:p>
            <a:pPr algn="just"/>
            <a:endParaRPr lang="fr-FR" dirty="0"/>
          </a:p>
          <a:p>
            <a:pPr algn="just"/>
            <a:r>
              <a:rPr lang="fr-FR" dirty="0"/>
              <a:t>Par ailleurs, les informations relatives aux activités menées ont été transmises avec succès aux consultants nationaux. Ces données constituent désormais la base documentaire et statistique fondamentale pour l'élaboration du 7ème Rapport national sur la biodiversité, garantissant ainsi que les progrès du pays soient dûment rendus compte à la Convention sur la Diversité Biologique (CDB).</a:t>
            </a:r>
            <a:endParaRPr lang="en-BE" dirty="0"/>
          </a:p>
        </p:txBody>
      </p:sp>
      <p:sp>
        <p:nvSpPr>
          <p:cNvPr id="6" name="Espace réservé du numéro de diapositive 5">
            <a:extLst>
              <a:ext uri="{FF2B5EF4-FFF2-40B4-BE49-F238E27FC236}">
                <a16:creationId xmlns:a16="http://schemas.microsoft.com/office/drawing/2014/main" id="{1A80929A-C389-EAF7-8F2B-67911440CCCD}"/>
              </a:ext>
            </a:extLst>
          </p:cNvPr>
          <p:cNvSpPr>
            <a:spLocks noGrp="1"/>
          </p:cNvSpPr>
          <p:nvPr>
            <p:ph type="sldNum" sz="quarter" idx="4"/>
          </p:nvPr>
        </p:nvSpPr>
        <p:spPr/>
        <p:txBody>
          <a:bodyPr/>
          <a:lstStyle/>
          <a:p>
            <a:fld id="{0EDF5173-184C-1B4B-8899-5CD0872459C6}" type="slidenum">
              <a:rPr lang="fr-FR" smtClean="0"/>
              <a:pPr/>
              <a:t>3</a:t>
            </a:fld>
            <a:endParaRPr lang="fr-FR"/>
          </a:p>
        </p:txBody>
      </p:sp>
      <p:sp>
        <p:nvSpPr>
          <p:cNvPr id="14" name="Espace réservé du texte 6">
            <a:extLst>
              <a:ext uri="{FF2B5EF4-FFF2-40B4-BE49-F238E27FC236}">
                <a16:creationId xmlns:a16="http://schemas.microsoft.com/office/drawing/2014/main" id="{46EA96D8-6B49-6F02-1306-670D391A61CD}"/>
              </a:ext>
            </a:extLst>
          </p:cNvPr>
          <p:cNvSpPr>
            <a:spLocks noGrp="1"/>
          </p:cNvSpPr>
          <p:nvPr>
            <p:ph type="body" sz="quarter" idx="10"/>
          </p:nvPr>
        </p:nvSpPr>
        <p:spPr>
          <a:xfrm>
            <a:off x="650874" y="650875"/>
            <a:ext cx="8023225" cy="577081"/>
          </a:xfrm>
        </p:spPr>
        <p:txBody>
          <a:bodyPr>
            <a:noAutofit/>
          </a:bodyPr>
          <a:lstStyle/>
          <a:p>
            <a:r>
              <a:rPr lang="fr-FR" sz="3200" dirty="0"/>
              <a:t>2. Développements et mises à jour du CHM</a:t>
            </a:r>
          </a:p>
        </p:txBody>
      </p:sp>
      <p:pic>
        <p:nvPicPr>
          <p:cNvPr id="2" name="Imagem 1">
            <a:extLst>
              <a:ext uri="{FF2B5EF4-FFF2-40B4-BE49-F238E27FC236}">
                <a16:creationId xmlns:a16="http://schemas.microsoft.com/office/drawing/2014/main" id="{AD6D22D8-70A1-3D11-F0F7-D19A0F6E0C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4844" y="15239"/>
            <a:ext cx="8696566" cy="5108701"/>
          </a:xfrm>
          <a:prstGeom prst="rect">
            <a:avLst/>
          </a:prstGeom>
          <a:ln w="3175" cap="sq" cmpd="thickThin">
            <a:solidFill>
              <a:srgbClr val="000000"/>
            </a:solidFill>
            <a:prstDash val="solid"/>
            <a:miter lim="800000"/>
          </a:ln>
          <a:effectLst>
            <a:innerShdw blurRad="76200">
              <a:srgbClr val="000000"/>
            </a:innerShdw>
          </a:effectLst>
        </p:spPr>
      </p:pic>
      <p:pic>
        <p:nvPicPr>
          <p:cNvPr id="4" name="Imagem 3">
            <a:extLst>
              <a:ext uri="{FF2B5EF4-FFF2-40B4-BE49-F238E27FC236}">
                <a16:creationId xmlns:a16="http://schemas.microsoft.com/office/drawing/2014/main" id="{3D84E224-C55C-E21B-743D-35BB62304F52}"/>
              </a:ext>
            </a:extLst>
          </p:cNvPr>
          <p:cNvPicPr>
            <a:picLocks noChangeAspect="1"/>
          </p:cNvPicPr>
          <p:nvPr/>
        </p:nvPicPr>
        <p:blipFill>
          <a:blip r:embed="rId4" cstate="print">
            <a:extLst>
              <a:ext uri="{28A0092B-C50C-407E-A947-70E740481C1C}">
                <a14:useLocalDpi xmlns:a14="http://schemas.microsoft.com/office/drawing/2010/main" val="0"/>
              </a:ext>
            </a:extLst>
          </a:blip>
          <a:srcRect t="28637"/>
          <a:stretch>
            <a:fillRect/>
          </a:stretch>
        </p:blipFill>
        <p:spPr>
          <a:xfrm>
            <a:off x="8684844" y="4412371"/>
            <a:ext cx="8696566" cy="4654065"/>
          </a:xfrm>
          <a:prstGeom prst="rect">
            <a:avLst/>
          </a:prstGeom>
          <a:ln w="3175"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284933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1789B-9F72-5E0D-EC84-E94FC91C9499}"/>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8F6D914-C249-B9F7-266A-C4C330C40537}"/>
              </a:ext>
            </a:extLst>
          </p:cNvPr>
          <p:cNvSpPr>
            <a:spLocks noGrp="1"/>
          </p:cNvSpPr>
          <p:nvPr>
            <p:ph type="body" sz="quarter" idx="11"/>
          </p:nvPr>
        </p:nvSpPr>
        <p:spPr>
          <a:xfrm>
            <a:off x="510491" y="1506133"/>
            <a:ext cx="7372349" cy="7425110"/>
          </a:xfrm>
        </p:spPr>
        <p:txBody>
          <a:bodyPr/>
          <a:lstStyle/>
          <a:p>
            <a:endParaRPr lang="en-US" dirty="0"/>
          </a:p>
          <a:p>
            <a:pPr marL="0" indent="0">
              <a:buNone/>
            </a:pPr>
            <a:r>
              <a:rPr lang="fr-FR" dirty="0"/>
              <a:t>La mise en œuvre des actions du CHM en Guinée-Bissau a conté avec la collaboration de plusieurs entités a savoir: </a:t>
            </a:r>
          </a:p>
          <a:p>
            <a:endParaRPr lang="en-US" dirty="0"/>
          </a:p>
          <a:p>
            <a:pPr marL="0" indent="0">
              <a:buNone/>
            </a:pPr>
            <a:r>
              <a:rPr lang="fr-FR" dirty="0"/>
              <a:t>Comité national du CHM, composé de techniciens de: </a:t>
            </a:r>
          </a:p>
          <a:p>
            <a:pPr marL="0" indent="0">
              <a:buNone/>
            </a:pPr>
            <a:endParaRPr lang="fr-FR" dirty="0"/>
          </a:p>
          <a:p>
            <a:pPr marL="342900" indent="-342900"/>
            <a:r>
              <a:rPr lang="fr-FR" dirty="0"/>
              <a:t>Institut de la biodiversité et des aires protégées;</a:t>
            </a:r>
          </a:p>
          <a:p>
            <a:pPr marL="342900" indent="-342900"/>
            <a:r>
              <a:rPr lang="fr-FR" dirty="0"/>
              <a:t>ONG </a:t>
            </a:r>
            <a:r>
              <a:rPr lang="fr-FR" dirty="0" err="1"/>
              <a:t>Palmeirinha</a:t>
            </a:r>
            <a:r>
              <a:rPr lang="fr-FR" dirty="0"/>
              <a:t>;</a:t>
            </a:r>
          </a:p>
          <a:p>
            <a:pPr marL="342900" indent="-342900"/>
            <a:r>
              <a:rPr lang="fr-FR" dirty="0"/>
              <a:t>Organisation pour la défense des zones humides (ODZH)</a:t>
            </a:r>
          </a:p>
          <a:p>
            <a:pPr marL="342900" indent="-342900"/>
            <a:r>
              <a:rPr lang="fr-FR" dirty="0"/>
              <a:t>Fondation </a:t>
            </a:r>
            <a:r>
              <a:rPr lang="fr-FR" dirty="0" err="1"/>
              <a:t>BioGuiné</a:t>
            </a:r>
            <a:r>
              <a:rPr lang="fr-FR" dirty="0"/>
              <a:t> ;</a:t>
            </a:r>
          </a:p>
          <a:p>
            <a:pPr marL="342900" indent="-342900"/>
            <a:r>
              <a:rPr lang="fr-FR" dirty="0" err="1"/>
              <a:t>Tiniguena</a:t>
            </a:r>
            <a:endParaRPr lang="fr-FR" dirty="0"/>
          </a:p>
          <a:p>
            <a:pPr marL="342900" indent="-342900"/>
            <a:r>
              <a:rPr lang="fr-FR" dirty="0"/>
              <a:t>Institut National d’Études et de Recherches (INEP) ;</a:t>
            </a:r>
          </a:p>
          <a:p>
            <a:pPr marL="0" indent="0">
              <a:buNone/>
            </a:pPr>
            <a:endParaRPr lang="fr-FR" dirty="0"/>
          </a:p>
          <a:p>
            <a:pPr marL="0" indent="0">
              <a:buNone/>
            </a:pPr>
            <a:r>
              <a:rPr lang="fr-FR" dirty="0"/>
              <a:t>Réseau des Enseignants Environnements (RPA);</a:t>
            </a:r>
          </a:p>
          <a:p>
            <a:pPr marL="0" indent="0">
              <a:buNone/>
            </a:pPr>
            <a:endParaRPr lang="fr-FR" dirty="0"/>
          </a:p>
          <a:p>
            <a:pPr marL="0" indent="0">
              <a:buNone/>
            </a:pPr>
            <a:r>
              <a:rPr lang="fr-FR" dirty="0"/>
              <a:t>Stations de radio locales : Radio Sol Mansi (couverture nationale) et cinq radios communautaires implantées dans les parcs de </a:t>
            </a:r>
            <a:r>
              <a:rPr lang="fr-FR" dirty="0" err="1"/>
              <a:t>Cacheu</a:t>
            </a:r>
            <a:r>
              <a:rPr lang="fr-FR" dirty="0"/>
              <a:t>, </a:t>
            </a:r>
            <a:r>
              <a:rPr lang="fr-FR" dirty="0" err="1"/>
              <a:t>Cufada</a:t>
            </a:r>
            <a:r>
              <a:rPr lang="fr-FR" dirty="0"/>
              <a:t>, Cantanhez, </a:t>
            </a:r>
            <a:r>
              <a:rPr lang="fr-FR" dirty="0" err="1"/>
              <a:t>Dulombi</a:t>
            </a:r>
            <a:r>
              <a:rPr lang="fr-FR" dirty="0"/>
              <a:t> et Boé; </a:t>
            </a:r>
          </a:p>
          <a:p>
            <a:pPr marL="0" indent="0">
              <a:buNone/>
            </a:pPr>
            <a:endParaRPr lang="fr-FR" dirty="0"/>
          </a:p>
          <a:p>
            <a:pPr marL="0" indent="0">
              <a:buNone/>
            </a:pPr>
            <a:r>
              <a:rPr lang="fr-FR" dirty="0"/>
              <a:t>Huit (8) établissements d’enseignement situés à Bissau.</a:t>
            </a:r>
          </a:p>
          <a:p>
            <a:pPr marL="0" indent="0">
              <a:buNone/>
            </a:pPr>
            <a:endParaRPr lang="en-US" dirty="0"/>
          </a:p>
        </p:txBody>
      </p:sp>
      <p:sp>
        <p:nvSpPr>
          <p:cNvPr id="6" name="Espace réservé du numéro de diapositive 5">
            <a:extLst>
              <a:ext uri="{FF2B5EF4-FFF2-40B4-BE49-F238E27FC236}">
                <a16:creationId xmlns:a16="http://schemas.microsoft.com/office/drawing/2014/main" id="{E7DB3ECB-7E8F-69DC-EAF2-4ABFAB4C14BA}"/>
              </a:ext>
            </a:extLst>
          </p:cNvPr>
          <p:cNvSpPr>
            <a:spLocks noGrp="1"/>
          </p:cNvSpPr>
          <p:nvPr>
            <p:ph type="sldNum" sz="quarter" idx="4"/>
          </p:nvPr>
        </p:nvSpPr>
        <p:spPr/>
        <p:txBody>
          <a:bodyPr/>
          <a:lstStyle/>
          <a:p>
            <a:fld id="{0EDF5173-184C-1B4B-8899-5CD0872459C6}" type="slidenum">
              <a:rPr lang="fr-FR" smtClean="0"/>
              <a:pPr/>
              <a:t>4</a:t>
            </a:fld>
            <a:endParaRPr lang="fr-FR"/>
          </a:p>
        </p:txBody>
      </p:sp>
      <p:sp>
        <p:nvSpPr>
          <p:cNvPr id="14" name="Espace réservé du texte 6">
            <a:extLst>
              <a:ext uri="{FF2B5EF4-FFF2-40B4-BE49-F238E27FC236}">
                <a16:creationId xmlns:a16="http://schemas.microsoft.com/office/drawing/2014/main" id="{4F3FC4FF-F182-6F11-79FD-D755B019EC1B}"/>
              </a:ext>
            </a:extLst>
          </p:cNvPr>
          <p:cNvSpPr>
            <a:spLocks noGrp="1"/>
          </p:cNvSpPr>
          <p:nvPr>
            <p:ph type="body" sz="quarter" idx="10"/>
          </p:nvPr>
        </p:nvSpPr>
        <p:spPr>
          <a:xfrm>
            <a:off x="650874" y="650875"/>
            <a:ext cx="8023225" cy="577081"/>
          </a:xfrm>
        </p:spPr>
        <p:txBody>
          <a:bodyPr>
            <a:noAutofit/>
          </a:bodyPr>
          <a:lstStyle/>
          <a:p>
            <a:r>
              <a:rPr lang="en-GB" sz="3200" dirty="0"/>
              <a:t>3. </a:t>
            </a:r>
            <a:r>
              <a:rPr lang="en-GB" sz="3200" dirty="0" err="1"/>
              <a:t>Partenariats</a:t>
            </a:r>
            <a:r>
              <a:rPr lang="en-GB" sz="3200" dirty="0"/>
              <a:t> et collaborations</a:t>
            </a:r>
          </a:p>
        </p:txBody>
      </p:sp>
      <p:sp>
        <p:nvSpPr>
          <p:cNvPr id="18" name="Espace réservé du texte 2">
            <a:extLst>
              <a:ext uri="{FF2B5EF4-FFF2-40B4-BE49-F238E27FC236}">
                <a16:creationId xmlns:a16="http://schemas.microsoft.com/office/drawing/2014/main" id="{529D7D4B-EA40-109B-07CE-555EF26A0680}"/>
              </a:ext>
            </a:extLst>
          </p:cNvPr>
          <p:cNvSpPr txBox="1">
            <a:spLocks/>
          </p:cNvSpPr>
          <p:nvPr/>
        </p:nvSpPr>
        <p:spPr>
          <a:xfrm>
            <a:off x="9465360" y="2139178"/>
            <a:ext cx="7372349" cy="307777"/>
          </a:xfrm>
          <a:prstGeom prst="rect">
            <a:avLst/>
          </a:prstGeom>
        </p:spPr>
        <p:txBody>
          <a:bodyPr vert="horz" lIns="0" tIns="0" rIns="0" bIns="0" rtlCol="0">
            <a:spAutoFit/>
          </a:bodyPr>
          <a:lstStyle>
            <a:lvl1pPr marL="349200" indent="-457200" algn="l" defTabSz="1300277" rtl="0" eaLnBrk="1" latinLnBrk="0" hangingPunct="1">
              <a:lnSpc>
                <a:spcPts val="2400"/>
              </a:lnSpc>
              <a:spcBef>
                <a:spcPts val="300"/>
              </a:spcBef>
              <a:buFont typeface="Arial" panose="020B0604020202020204" pitchFamily="34" charset="0"/>
              <a:buChar char="•"/>
              <a:defRPr sz="2200" b="0" i="0" kern="1200">
                <a:solidFill>
                  <a:schemeClr val="tx1"/>
                </a:solidFill>
                <a:latin typeface="Arial" panose="020B0604020202020204" pitchFamily="34" charset="0"/>
                <a:ea typeface="+mn-ea"/>
                <a:cs typeface="Arial" panose="020B0604020202020204" pitchFamily="34" charset="0"/>
              </a:defRPr>
            </a:lvl1pPr>
            <a:lvl2pPr marL="975208" indent="-325069" algn="l" defTabSz="1300277" rtl="0" eaLnBrk="1" latinLnBrk="0" hangingPunct="1">
              <a:lnSpc>
                <a:spcPct val="90000"/>
              </a:lnSpc>
              <a:spcBef>
                <a:spcPts val="711"/>
              </a:spcBef>
              <a:buFont typeface="Arial" panose="020B0604020202020204" pitchFamily="34" charset="0"/>
              <a:buChar char="•"/>
              <a:defRPr sz="2200" b="0" i="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625346" indent="-325069" algn="l" defTabSz="1300277" rtl="0" eaLnBrk="1" latinLnBrk="0" hangingPunct="1">
              <a:lnSpc>
                <a:spcPct val="90000"/>
              </a:lnSpc>
              <a:spcBef>
                <a:spcPts val="711"/>
              </a:spcBef>
              <a:buFont typeface="Arial" panose="020B0604020202020204" pitchFamily="34" charset="0"/>
              <a:buChar char="•"/>
              <a:defRPr sz="2200" b="0" i="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2275484" indent="-325069" algn="l" defTabSz="1300277" rtl="0" eaLnBrk="1" latinLnBrk="0" hangingPunct="1">
              <a:lnSpc>
                <a:spcPct val="90000"/>
              </a:lnSpc>
              <a:spcBef>
                <a:spcPts val="711"/>
              </a:spcBef>
              <a:buFont typeface="Arial" panose="020B0604020202020204" pitchFamily="34" charset="0"/>
              <a:buChar char="•"/>
              <a:defRPr sz="2200" b="0" i="0" kern="1200">
                <a:solidFill>
                  <a:schemeClr val="tx1"/>
                </a:solidFill>
                <a:latin typeface="Arial" panose="020B0604020202020204" pitchFamily="34" charset="0"/>
                <a:ea typeface="+mn-ea"/>
                <a:cs typeface="Arial" panose="020B0604020202020204" pitchFamily="34" charset="0"/>
              </a:defRPr>
            </a:lvl4pPr>
            <a:lvl5pPr marL="2925623" indent="-325069" algn="l" defTabSz="1300277" rtl="0" eaLnBrk="1" latinLnBrk="0" hangingPunct="1">
              <a:lnSpc>
                <a:spcPct val="90000"/>
              </a:lnSpc>
              <a:spcBef>
                <a:spcPts val="711"/>
              </a:spcBef>
              <a:buFont typeface="Arial" panose="020B0604020202020204" pitchFamily="34" charset="0"/>
              <a:buChar char="•"/>
              <a:defRPr sz="2200" b="0" i="0" kern="1200">
                <a:solidFill>
                  <a:schemeClr val="tx1"/>
                </a:solidFill>
                <a:latin typeface="Arial" panose="020B0604020202020204" pitchFamily="34" charset="0"/>
                <a:ea typeface="+mn-ea"/>
                <a:cs typeface="Arial" panose="020B0604020202020204" pitchFamily="34" charset="0"/>
              </a:defRPr>
            </a:lvl5pPr>
            <a:lvl6pPr marL="3575761"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5900"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038"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176"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r>
              <a:rPr lang="en-US" dirty="0"/>
              <a:t>Illustrations &amp; photos</a:t>
            </a:r>
            <a:endParaRPr lang="en-BE" dirty="0"/>
          </a:p>
        </p:txBody>
      </p:sp>
      <p:pic>
        <p:nvPicPr>
          <p:cNvPr id="4" name="Imagem 3">
            <a:extLst>
              <a:ext uri="{FF2B5EF4-FFF2-40B4-BE49-F238E27FC236}">
                <a16:creationId xmlns:a16="http://schemas.microsoft.com/office/drawing/2014/main" id="{51ADC737-B85E-1345-267D-48130C568F68}"/>
              </a:ext>
            </a:extLst>
          </p:cNvPr>
          <p:cNvPicPr>
            <a:picLocks noChangeAspect="1"/>
          </p:cNvPicPr>
          <p:nvPr/>
        </p:nvPicPr>
        <p:blipFill>
          <a:blip r:embed="rId3"/>
          <a:srcRect l="14615" r="18646"/>
          <a:stretch>
            <a:fillRect/>
          </a:stretch>
        </p:blipFill>
        <p:spPr>
          <a:xfrm>
            <a:off x="8674099" y="-1"/>
            <a:ext cx="8693649" cy="7425109"/>
          </a:xfrm>
          <a:prstGeom prst="rect">
            <a:avLst/>
          </a:prstGeom>
        </p:spPr>
      </p:pic>
      <p:pic>
        <p:nvPicPr>
          <p:cNvPr id="7" name="Imagem 6">
            <a:extLst>
              <a:ext uri="{FF2B5EF4-FFF2-40B4-BE49-F238E27FC236}">
                <a16:creationId xmlns:a16="http://schemas.microsoft.com/office/drawing/2014/main" id="{1EEBBF38-DEB8-2D09-D1E6-26E3E3E9106D}"/>
              </a:ext>
            </a:extLst>
          </p:cNvPr>
          <p:cNvPicPr>
            <a:picLocks noChangeAspect="1"/>
          </p:cNvPicPr>
          <p:nvPr/>
        </p:nvPicPr>
        <p:blipFill>
          <a:blip r:embed="rId4"/>
          <a:stretch>
            <a:fillRect/>
          </a:stretch>
        </p:blipFill>
        <p:spPr>
          <a:xfrm>
            <a:off x="9826725" y="7749687"/>
            <a:ext cx="965428" cy="1048179"/>
          </a:xfrm>
          <a:prstGeom prst="rect">
            <a:avLst/>
          </a:prstGeom>
        </p:spPr>
      </p:pic>
      <p:pic>
        <p:nvPicPr>
          <p:cNvPr id="16" name="Imagem 15">
            <a:extLst>
              <a:ext uri="{FF2B5EF4-FFF2-40B4-BE49-F238E27FC236}">
                <a16:creationId xmlns:a16="http://schemas.microsoft.com/office/drawing/2014/main" id="{6C5DDDC0-4083-D096-4ED7-4EB3080E84CB}"/>
              </a:ext>
            </a:extLst>
          </p:cNvPr>
          <p:cNvPicPr>
            <a:picLocks noChangeAspect="1"/>
          </p:cNvPicPr>
          <p:nvPr/>
        </p:nvPicPr>
        <p:blipFill>
          <a:blip r:embed="rId5"/>
          <a:stretch>
            <a:fillRect/>
          </a:stretch>
        </p:blipFill>
        <p:spPr>
          <a:xfrm>
            <a:off x="8153689" y="7749687"/>
            <a:ext cx="1724219" cy="871281"/>
          </a:xfrm>
          <a:prstGeom prst="rect">
            <a:avLst/>
          </a:prstGeom>
        </p:spPr>
      </p:pic>
      <p:pic>
        <p:nvPicPr>
          <p:cNvPr id="1026" name="Picture 2" descr="☑️Tiniguena, Esta Terra é Nossa — NGO from Guinea-Bissau ...">
            <a:extLst>
              <a:ext uri="{FF2B5EF4-FFF2-40B4-BE49-F238E27FC236}">
                <a16:creationId xmlns:a16="http://schemas.microsoft.com/office/drawing/2014/main" id="{5E107ACB-BCC2-577B-9904-6A0563CF3A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83190" y="7813547"/>
            <a:ext cx="1199701" cy="92046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Agrupar 19">
            <a:extLst>
              <a:ext uri="{FF2B5EF4-FFF2-40B4-BE49-F238E27FC236}">
                <a16:creationId xmlns:a16="http://schemas.microsoft.com/office/drawing/2014/main" id="{CD082B9E-AB56-D510-AD26-A48044F57E15}"/>
              </a:ext>
            </a:extLst>
          </p:cNvPr>
          <p:cNvGrpSpPr/>
          <p:nvPr/>
        </p:nvGrpSpPr>
        <p:grpSpPr>
          <a:xfrm>
            <a:off x="13597195" y="7638617"/>
            <a:ext cx="3751005" cy="1220518"/>
            <a:chOff x="12791543" y="8254730"/>
            <a:chExt cx="4489932" cy="1401758"/>
          </a:xfrm>
        </p:grpSpPr>
        <p:pic>
          <p:nvPicPr>
            <p:cNvPr id="9" name="Imagem 8">
              <a:extLst>
                <a:ext uri="{FF2B5EF4-FFF2-40B4-BE49-F238E27FC236}">
                  <a16:creationId xmlns:a16="http://schemas.microsoft.com/office/drawing/2014/main" id="{A0711962-7D88-E29C-862D-3F5B91267154}"/>
                </a:ext>
              </a:extLst>
            </p:cNvPr>
            <p:cNvPicPr>
              <a:picLocks noChangeAspect="1"/>
            </p:cNvPicPr>
            <p:nvPr/>
          </p:nvPicPr>
          <p:blipFill>
            <a:blip r:embed="rId7"/>
            <a:srcRect b="11305"/>
            <a:stretch>
              <a:fillRect/>
            </a:stretch>
          </p:blipFill>
          <p:spPr>
            <a:xfrm>
              <a:off x="15894271" y="8254730"/>
              <a:ext cx="1387204" cy="1387205"/>
            </a:xfrm>
            <a:prstGeom prst="rect">
              <a:avLst/>
            </a:prstGeom>
          </p:spPr>
        </p:pic>
        <p:pic>
          <p:nvPicPr>
            <p:cNvPr id="19" name="Imagem 18">
              <a:extLst>
                <a:ext uri="{FF2B5EF4-FFF2-40B4-BE49-F238E27FC236}">
                  <a16:creationId xmlns:a16="http://schemas.microsoft.com/office/drawing/2014/main" id="{E60679B7-CDCE-AB0C-CBC4-ABB4C4FD99AC}"/>
                </a:ext>
              </a:extLst>
            </p:cNvPr>
            <p:cNvPicPr>
              <a:picLocks noChangeAspect="1"/>
            </p:cNvPicPr>
            <p:nvPr/>
          </p:nvPicPr>
          <p:blipFill>
            <a:blip r:embed="rId8"/>
            <a:stretch>
              <a:fillRect/>
            </a:stretch>
          </p:blipFill>
          <p:spPr>
            <a:xfrm>
              <a:off x="14447648" y="8269284"/>
              <a:ext cx="1387204" cy="1387204"/>
            </a:xfrm>
            <a:prstGeom prst="rect">
              <a:avLst/>
            </a:prstGeom>
          </p:spPr>
        </p:pic>
        <p:pic>
          <p:nvPicPr>
            <p:cNvPr id="1028" name="Picture 4" descr="ODZH | Bissau">
              <a:extLst>
                <a:ext uri="{FF2B5EF4-FFF2-40B4-BE49-F238E27FC236}">
                  <a16:creationId xmlns:a16="http://schemas.microsoft.com/office/drawing/2014/main" id="{D0AE3489-F7A7-11EE-0A6E-164F65F9A2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91543" y="8267434"/>
              <a:ext cx="1584037" cy="1387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Cc | Parceiros">
            <a:extLst>
              <a:ext uri="{FF2B5EF4-FFF2-40B4-BE49-F238E27FC236}">
                <a16:creationId xmlns:a16="http://schemas.microsoft.com/office/drawing/2014/main" id="{52385748-AF5C-266C-AC57-EEA80FEF65C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39091" y="7638617"/>
            <a:ext cx="1400096" cy="1218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14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0CB03-259A-A5C8-A6B0-C63927EF0287}"/>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E3469D3-7F55-AE7D-C0E5-3D42C7C913CF}"/>
              </a:ext>
            </a:extLst>
          </p:cNvPr>
          <p:cNvSpPr>
            <a:spLocks noGrp="1"/>
          </p:cNvSpPr>
          <p:nvPr>
            <p:ph type="body" sz="quarter" idx="11"/>
          </p:nvPr>
        </p:nvSpPr>
        <p:spPr>
          <a:xfrm>
            <a:off x="510492" y="2139179"/>
            <a:ext cx="7512732" cy="6848029"/>
          </a:xfrm>
        </p:spPr>
        <p:txBody>
          <a:bodyPr/>
          <a:lstStyle/>
          <a:p>
            <a:pPr marL="0" indent="0" algn="just">
              <a:buNone/>
            </a:pPr>
            <a:r>
              <a:rPr lang="fr-FR" dirty="0"/>
              <a:t>Un seul technicien est chargé de coordonner la communication entre les 11 unités de conservation. Cette situation entraîne des retards dans la réalisation des actions et empêche la mise à jour des informations en temps réel.</a:t>
            </a:r>
          </a:p>
          <a:p>
            <a:pPr marL="0" indent="0" algn="just">
              <a:buNone/>
            </a:pPr>
            <a:endParaRPr lang="fr-FR" dirty="0"/>
          </a:p>
          <a:p>
            <a:pPr marL="0" indent="0" algn="just">
              <a:buNone/>
            </a:pPr>
            <a:r>
              <a:rPr lang="fr-FR" dirty="0"/>
              <a:t>Pénurie de fonds : L’insuffisance de fonds spécifiques rend la communication avec le grand public moins dynamique;</a:t>
            </a:r>
          </a:p>
          <a:p>
            <a:pPr marL="0" indent="0" algn="just">
              <a:buNone/>
            </a:pPr>
            <a:endParaRPr lang="fr-FR" dirty="0"/>
          </a:p>
          <a:p>
            <a:pPr marL="0" indent="0" algn="just">
              <a:buNone/>
            </a:pPr>
            <a:r>
              <a:rPr lang="fr-FR" dirty="0"/>
              <a:t>La fin de projets de financement importants (tels que GCCA+, MAVA Tortues et MAVA </a:t>
            </a:r>
            <a:r>
              <a:rPr lang="fr-FR" dirty="0" err="1"/>
              <a:t>Catchu</a:t>
            </a:r>
            <a:r>
              <a:rPr lang="fr-FR" dirty="0"/>
              <a:t> di </a:t>
            </a:r>
            <a:r>
              <a:rPr lang="fr-FR" dirty="0" err="1"/>
              <a:t>Bancu</a:t>
            </a:r>
            <a:r>
              <a:rPr lang="fr-FR" dirty="0"/>
              <a:t>) a provoqué un ralentissement des interventions;</a:t>
            </a:r>
          </a:p>
          <a:p>
            <a:pPr marL="0" indent="0" algn="just">
              <a:buNone/>
            </a:pPr>
            <a:endParaRPr lang="fr-FR" dirty="0"/>
          </a:p>
          <a:p>
            <a:pPr marL="0" indent="0" algn="just">
              <a:buNone/>
            </a:pPr>
            <a:r>
              <a:rPr lang="fr-FR" dirty="0"/>
              <a:t>Il est recommandé que les mesures répressives à l’encontre des contrevenants ne soient prises qu’après d’importantes campagnes de communication et de sensibilisation;</a:t>
            </a:r>
          </a:p>
          <a:p>
            <a:pPr marL="0" indent="0" algn="just">
              <a:buNone/>
            </a:pPr>
            <a:endParaRPr lang="fr-FR" dirty="0"/>
          </a:p>
          <a:p>
            <a:pPr marL="0" indent="0" algn="just">
              <a:buNone/>
            </a:pPr>
            <a:r>
              <a:rPr lang="fr-FR" dirty="0"/>
              <a:t>Il est fondamental de convenir avec les bailleurs de fonds d’une gestion autonome des fonds alloués à la communication lors de l’élaboration de nouveaux projets</a:t>
            </a:r>
          </a:p>
          <a:p>
            <a:pPr marL="0" indent="0">
              <a:buNone/>
            </a:pPr>
            <a:endParaRPr lang="fr-FR" dirty="0"/>
          </a:p>
          <a:p>
            <a:pPr marL="0" indent="0">
              <a:buNone/>
            </a:pPr>
            <a:endParaRPr lang="en-BE" dirty="0"/>
          </a:p>
        </p:txBody>
      </p:sp>
      <p:sp>
        <p:nvSpPr>
          <p:cNvPr id="6" name="Espace réservé du numéro de diapositive 5">
            <a:extLst>
              <a:ext uri="{FF2B5EF4-FFF2-40B4-BE49-F238E27FC236}">
                <a16:creationId xmlns:a16="http://schemas.microsoft.com/office/drawing/2014/main" id="{1094639E-DAA4-A667-D751-8ED4BB8F34AB}"/>
              </a:ext>
            </a:extLst>
          </p:cNvPr>
          <p:cNvSpPr>
            <a:spLocks noGrp="1"/>
          </p:cNvSpPr>
          <p:nvPr>
            <p:ph type="sldNum" sz="quarter" idx="4"/>
          </p:nvPr>
        </p:nvSpPr>
        <p:spPr/>
        <p:txBody>
          <a:bodyPr/>
          <a:lstStyle/>
          <a:p>
            <a:fld id="{0EDF5173-184C-1B4B-8899-5CD0872459C6}" type="slidenum">
              <a:rPr lang="fr-FR" smtClean="0"/>
              <a:pPr/>
              <a:t>5</a:t>
            </a:fld>
            <a:endParaRPr lang="fr-FR"/>
          </a:p>
        </p:txBody>
      </p:sp>
      <p:sp>
        <p:nvSpPr>
          <p:cNvPr id="14" name="Espace réservé du texte 6">
            <a:extLst>
              <a:ext uri="{FF2B5EF4-FFF2-40B4-BE49-F238E27FC236}">
                <a16:creationId xmlns:a16="http://schemas.microsoft.com/office/drawing/2014/main" id="{C71D710A-F194-1568-C57A-CB77E11472A8}"/>
              </a:ext>
            </a:extLst>
          </p:cNvPr>
          <p:cNvSpPr>
            <a:spLocks noGrp="1"/>
          </p:cNvSpPr>
          <p:nvPr>
            <p:ph type="body" sz="quarter" idx="10"/>
          </p:nvPr>
        </p:nvSpPr>
        <p:spPr>
          <a:xfrm>
            <a:off x="650874" y="650875"/>
            <a:ext cx="8023225" cy="577081"/>
          </a:xfrm>
        </p:spPr>
        <p:txBody>
          <a:bodyPr>
            <a:noAutofit/>
          </a:bodyPr>
          <a:lstStyle/>
          <a:p>
            <a:r>
              <a:rPr lang="fr-FR" sz="3200" dirty="0"/>
              <a:t>4. Défis rencontrés et leçons apprises</a:t>
            </a:r>
          </a:p>
        </p:txBody>
      </p:sp>
      <p:pic>
        <p:nvPicPr>
          <p:cNvPr id="4" name="Imagem 3">
            <a:extLst>
              <a:ext uri="{FF2B5EF4-FFF2-40B4-BE49-F238E27FC236}">
                <a16:creationId xmlns:a16="http://schemas.microsoft.com/office/drawing/2014/main" id="{1D9704E5-0DF6-44EC-5D32-63697D11C004}"/>
              </a:ext>
            </a:extLst>
          </p:cNvPr>
          <p:cNvPicPr>
            <a:picLocks noChangeAspect="1"/>
          </p:cNvPicPr>
          <p:nvPr/>
        </p:nvPicPr>
        <p:blipFill>
          <a:blip r:embed="rId3"/>
          <a:stretch>
            <a:fillRect/>
          </a:stretch>
        </p:blipFill>
        <p:spPr>
          <a:xfrm>
            <a:off x="8674098" y="0"/>
            <a:ext cx="8674101" cy="5121308"/>
          </a:xfrm>
          <a:prstGeom prst="rect">
            <a:avLst/>
          </a:prstGeom>
        </p:spPr>
      </p:pic>
      <p:pic>
        <p:nvPicPr>
          <p:cNvPr id="7" name="Imagem 6">
            <a:extLst>
              <a:ext uri="{FF2B5EF4-FFF2-40B4-BE49-F238E27FC236}">
                <a16:creationId xmlns:a16="http://schemas.microsoft.com/office/drawing/2014/main" id="{3A38C82A-A310-B0EF-0D58-A6C90BBECA3A}"/>
              </a:ext>
            </a:extLst>
          </p:cNvPr>
          <p:cNvPicPr>
            <a:picLocks noChangeAspect="1"/>
          </p:cNvPicPr>
          <p:nvPr/>
        </p:nvPicPr>
        <p:blipFill>
          <a:blip r:embed="rId4"/>
          <a:stretch>
            <a:fillRect/>
          </a:stretch>
        </p:blipFill>
        <p:spPr>
          <a:xfrm>
            <a:off x="8674098" y="4850091"/>
            <a:ext cx="8714529" cy="4901922"/>
          </a:xfrm>
          <a:prstGeom prst="rect">
            <a:avLst/>
          </a:prstGeom>
        </p:spPr>
      </p:pic>
    </p:spTree>
    <p:extLst>
      <p:ext uri="{BB962C8B-B14F-4D97-AF65-F5344CB8AC3E}">
        <p14:creationId xmlns:p14="http://schemas.microsoft.com/office/powerpoint/2010/main" val="1880144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B6B7D-1C9B-CBE6-084F-57A742EF84BB}"/>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2770A00-C87D-29B7-C7E4-F845B08DC2E8}"/>
              </a:ext>
            </a:extLst>
          </p:cNvPr>
          <p:cNvSpPr>
            <a:spLocks noGrp="1"/>
          </p:cNvSpPr>
          <p:nvPr>
            <p:ph type="body" sz="quarter" idx="11"/>
          </p:nvPr>
        </p:nvSpPr>
        <p:spPr>
          <a:xfrm>
            <a:off x="650874" y="2139179"/>
            <a:ext cx="7372349" cy="6155531"/>
          </a:xfrm>
        </p:spPr>
        <p:txBody>
          <a:bodyPr/>
          <a:lstStyle/>
          <a:p>
            <a:pPr marL="0" indent="0" algn="just">
              <a:buNone/>
            </a:pPr>
            <a:r>
              <a:rPr lang="fr-FR" dirty="0"/>
              <a:t>Les actions futures sont axées sur la durabilité et l'expansion de la présence numérique</a:t>
            </a:r>
          </a:p>
          <a:p>
            <a:pPr algn="just"/>
            <a:endParaRPr lang="fr-FR" dirty="0"/>
          </a:p>
          <a:p>
            <a:pPr algn="just"/>
            <a:r>
              <a:rPr lang="fr-FR" dirty="0"/>
              <a:t>Une communication plus efficace au sein des parcs devrait permettre de réduire les taux d'infractions et de conflits; </a:t>
            </a:r>
          </a:p>
          <a:p>
            <a:pPr algn="just"/>
            <a:endParaRPr lang="fr-FR" dirty="0"/>
          </a:p>
          <a:p>
            <a:pPr algn="just"/>
            <a:r>
              <a:rPr lang="fr-FR" dirty="0"/>
              <a:t>La reprise du soutien au projet WACA </a:t>
            </a:r>
            <a:r>
              <a:rPr lang="fr-FR" dirty="0" err="1"/>
              <a:t>RespI</a:t>
            </a:r>
            <a:r>
              <a:rPr lang="fr-FR" dirty="0"/>
              <a:t>, suspendu en raison de l'instabilité politique, serait cruciale pour la poursuite du travail de sensibilisation dans la zone côtière;</a:t>
            </a:r>
          </a:p>
          <a:p>
            <a:pPr algn="just"/>
            <a:endParaRPr lang="fr-FR" dirty="0"/>
          </a:p>
          <a:p>
            <a:pPr algn="just"/>
            <a:r>
              <a:rPr lang="fr-FR" dirty="0"/>
              <a:t>Poursuivre la mise à jour du site web national du patrimoine culturel (qui a déjà intégré 122 contenus en 2025) et renforcer la présence sur les plateformes internationales et les réseaux sociaux (Facebook, Twitter et WhatsApp); </a:t>
            </a:r>
          </a:p>
          <a:p>
            <a:endParaRPr lang="fr-FR" dirty="0"/>
          </a:p>
          <a:p>
            <a:endParaRPr lang="en-BE" dirty="0"/>
          </a:p>
        </p:txBody>
      </p:sp>
      <p:sp>
        <p:nvSpPr>
          <p:cNvPr id="6" name="Espace réservé du numéro de diapositive 5">
            <a:extLst>
              <a:ext uri="{FF2B5EF4-FFF2-40B4-BE49-F238E27FC236}">
                <a16:creationId xmlns:a16="http://schemas.microsoft.com/office/drawing/2014/main" id="{6E498A53-DE40-296E-7CC2-62DE4DC276E5}"/>
              </a:ext>
            </a:extLst>
          </p:cNvPr>
          <p:cNvSpPr>
            <a:spLocks noGrp="1"/>
          </p:cNvSpPr>
          <p:nvPr>
            <p:ph type="sldNum" sz="quarter" idx="4"/>
          </p:nvPr>
        </p:nvSpPr>
        <p:spPr/>
        <p:txBody>
          <a:bodyPr/>
          <a:lstStyle/>
          <a:p>
            <a:fld id="{0EDF5173-184C-1B4B-8899-5CD0872459C6}" type="slidenum">
              <a:rPr lang="fr-FR" smtClean="0"/>
              <a:pPr/>
              <a:t>6</a:t>
            </a:fld>
            <a:endParaRPr lang="fr-FR"/>
          </a:p>
        </p:txBody>
      </p:sp>
      <p:sp>
        <p:nvSpPr>
          <p:cNvPr id="14" name="Espace réservé du texte 6">
            <a:extLst>
              <a:ext uri="{FF2B5EF4-FFF2-40B4-BE49-F238E27FC236}">
                <a16:creationId xmlns:a16="http://schemas.microsoft.com/office/drawing/2014/main" id="{8D1ACCCA-B05B-F655-5209-633BFF6D676C}"/>
              </a:ext>
            </a:extLst>
          </p:cNvPr>
          <p:cNvSpPr>
            <a:spLocks noGrp="1"/>
          </p:cNvSpPr>
          <p:nvPr>
            <p:ph type="body" sz="quarter" idx="10"/>
          </p:nvPr>
        </p:nvSpPr>
        <p:spPr>
          <a:xfrm>
            <a:off x="650874" y="650875"/>
            <a:ext cx="8023225" cy="577081"/>
          </a:xfrm>
        </p:spPr>
        <p:txBody>
          <a:bodyPr>
            <a:noAutofit/>
          </a:bodyPr>
          <a:lstStyle/>
          <a:p>
            <a:r>
              <a:rPr lang="fr-FR" sz="3200" dirty="0"/>
              <a:t>5. Perspectives et prochaines étapes </a:t>
            </a:r>
          </a:p>
          <a:p>
            <a:r>
              <a:rPr lang="fr-FR" sz="3200" dirty="0"/>
              <a:t>pour le CHM</a:t>
            </a:r>
          </a:p>
        </p:txBody>
      </p:sp>
      <p:pic>
        <p:nvPicPr>
          <p:cNvPr id="4" name="Imagem 3">
            <a:extLst>
              <a:ext uri="{FF2B5EF4-FFF2-40B4-BE49-F238E27FC236}">
                <a16:creationId xmlns:a16="http://schemas.microsoft.com/office/drawing/2014/main" id="{CA684538-F601-A483-1D80-DCA0E7D483C2}"/>
              </a:ext>
            </a:extLst>
          </p:cNvPr>
          <p:cNvPicPr>
            <a:picLocks noChangeAspect="1"/>
          </p:cNvPicPr>
          <p:nvPr/>
        </p:nvPicPr>
        <p:blipFill>
          <a:blip r:embed="rId3"/>
          <a:srcRect t="14655"/>
          <a:stretch>
            <a:fillRect/>
          </a:stretch>
        </p:blipFill>
        <p:spPr>
          <a:xfrm>
            <a:off x="8674097" y="0"/>
            <a:ext cx="8674101" cy="4994694"/>
          </a:xfrm>
          <a:prstGeom prst="rect">
            <a:avLst/>
          </a:prstGeom>
        </p:spPr>
      </p:pic>
      <p:pic>
        <p:nvPicPr>
          <p:cNvPr id="5" name="Imagem 4">
            <a:extLst>
              <a:ext uri="{FF2B5EF4-FFF2-40B4-BE49-F238E27FC236}">
                <a16:creationId xmlns:a16="http://schemas.microsoft.com/office/drawing/2014/main" id="{3341F926-0B54-7AF5-C983-ACE4D715ECB1}"/>
              </a:ext>
            </a:extLst>
          </p:cNvPr>
          <p:cNvPicPr>
            <a:picLocks noChangeAspect="1"/>
          </p:cNvPicPr>
          <p:nvPr/>
        </p:nvPicPr>
        <p:blipFill>
          <a:blip r:embed="rId4" cstate="print">
            <a:extLst>
              <a:ext uri="{28A0092B-C50C-407E-A947-70E740481C1C}">
                <a14:useLocalDpi xmlns:a14="http://schemas.microsoft.com/office/drawing/2010/main" val="0"/>
              </a:ext>
            </a:extLst>
          </a:blip>
          <a:srcRect t="10080" b="13178"/>
          <a:stretch>
            <a:fillRect/>
          </a:stretch>
        </p:blipFill>
        <p:spPr>
          <a:xfrm>
            <a:off x="8674098" y="4757319"/>
            <a:ext cx="8674101" cy="4994694"/>
          </a:xfrm>
          <a:prstGeom prst="rect">
            <a:avLst/>
          </a:prstGeom>
        </p:spPr>
      </p:pic>
    </p:spTree>
    <p:extLst>
      <p:ext uri="{BB962C8B-B14F-4D97-AF65-F5344CB8AC3E}">
        <p14:creationId xmlns:p14="http://schemas.microsoft.com/office/powerpoint/2010/main" val="21308906"/>
      </p:ext>
    </p:extLst>
  </p:cSld>
  <p:clrMapOvr>
    <a:masterClrMapping/>
  </p:clrMapOvr>
</p:sld>
</file>

<file path=ppt/theme/theme1.xml><?xml version="1.0" encoding="utf-8"?>
<a:theme xmlns:a="http://schemas.openxmlformats.org/drawingml/2006/main" name="Thème Office">
  <a:themeElements>
    <a:clrScheme name="Custom 1">
      <a:dk1>
        <a:srgbClr val="000000"/>
      </a:dk1>
      <a:lt1>
        <a:srgbClr val="FFFFFF"/>
      </a:lt1>
      <a:dk2>
        <a:srgbClr val="000000"/>
      </a:dk2>
      <a:lt2>
        <a:srgbClr val="F8F8F8"/>
      </a:lt2>
      <a:accent1>
        <a:srgbClr val="DDDDDD"/>
      </a:accent1>
      <a:accent2>
        <a:srgbClr val="B2B2B2"/>
      </a:accent2>
      <a:accent3>
        <a:srgbClr val="009800"/>
      </a:accent3>
      <a:accent4>
        <a:srgbClr val="808080"/>
      </a:accent4>
      <a:accent5>
        <a:srgbClr val="5F5F5F"/>
      </a:accent5>
      <a:accent6>
        <a:srgbClr val="4D4D4D"/>
      </a:accent6>
      <a:hlink>
        <a:srgbClr val="5F5F5F"/>
      </a:hlink>
      <a:folHlink>
        <a:srgbClr val="919191"/>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B16D259BB7594881F1B92037591576" ma:contentTypeVersion="13" ma:contentTypeDescription="Crée un document." ma:contentTypeScope="" ma:versionID="383a0c950e5a4eda21cec6f514c1b74b">
  <xsd:schema xmlns:xsd="http://www.w3.org/2001/XMLSchema" xmlns:xs="http://www.w3.org/2001/XMLSchema" xmlns:p="http://schemas.microsoft.com/office/2006/metadata/properties" xmlns:ns2="67ea7819-508a-408f-a688-c6a0cf1eb86b" xmlns:ns3="dd1d2c57-93c1-40e7-bb24-7527ca1646c5" targetNamespace="http://schemas.microsoft.com/office/2006/metadata/properties" ma:root="true" ma:fieldsID="0c3aedb7d84a53d3c2cf676a94f4c9a3" ns2:_="" ns3:_="">
    <xsd:import namespace="67ea7819-508a-408f-a688-c6a0cf1eb86b"/>
    <xsd:import namespace="dd1d2c57-93c1-40e7-bb24-7527ca1646c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ea7819-508a-408f-a688-c6a0cf1eb8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887cc964-1fad-4322-8c46-b34bf628419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d1d2c57-93c1-40e7-bb24-7527ca1646c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2c2a1c8-8b85-40a0-8d7a-b46c8bf26ffb}" ma:internalName="TaxCatchAll" ma:showField="CatchAllData" ma:web="dd1d2c57-93c1-40e7-bb24-7527ca1646c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d1d2c57-93c1-40e7-bb24-7527ca1646c5" xsi:nil="true"/>
    <lcf76f155ced4ddcb4097134ff3c332f xmlns="67ea7819-508a-408f-a688-c6a0cf1eb86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65FBEF-95D4-4C42-9A38-9941A2FE2C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ea7819-508a-408f-a688-c6a0cf1eb86b"/>
    <ds:schemaRef ds:uri="dd1d2c57-93c1-40e7-bb24-7527ca1646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14792A6-B7E3-496A-B37E-8248016B9706}">
  <ds:schemaRefs>
    <ds:schemaRef ds:uri="67ea7819-508a-408f-a688-c6a0cf1eb86b"/>
    <ds:schemaRef ds:uri="dd1d2c57-93c1-40e7-bb24-7527ca1646c5"/>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A879901-E10E-4065-8C29-B52917439C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938</TotalTime>
  <Words>675</Words>
  <Application>Microsoft Office PowerPoint</Application>
  <PresentationFormat>Personalizados</PresentationFormat>
  <Paragraphs>82</Paragraphs>
  <Slides>6</Slides>
  <Notes>5</Notes>
  <HiddenSlides>0</HiddenSlides>
  <MMClips>0</MMClips>
  <ScaleCrop>false</ScaleCrop>
  <HeadingPairs>
    <vt:vector size="6" baseType="variant">
      <vt:variant>
        <vt:lpstr>Tipos de letra usados</vt:lpstr>
      </vt:variant>
      <vt:variant>
        <vt:i4>4</vt:i4>
      </vt:variant>
      <vt:variant>
        <vt:lpstr>Tema</vt:lpstr>
      </vt:variant>
      <vt:variant>
        <vt:i4>1</vt:i4>
      </vt:variant>
      <vt:variant>
        <vt:lpstr>Títulos dos diapositivos</vt:lpstr>
      </vt:variant>
      <vt:variant>
        <vt:i4>6</vt:i4>
      </vt:variant>
    </vt:vector>
  </HeadingPairs>
  <TitlesOfParts>
    <vt:vector size="11" baseType="lpstr">
      <vt:lpstr>Arial</vt:lpstr>
      <vt:lpstr>Calibri</vt:lpstr>
      <vt:lpstr>Impact</vt:lpstr>
      <vt:lpstr>PP Right Grotesk BE Compact Dar</vt:lpstr>
      <vt:lpstr>Thème Office</vt:lpstr>
      <vt:lpstr>Présentation des activités dans le cadre du CHM</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François DUBOIS</dc:creator>
  <cp:lastModifiedBy>Udimila Kadija Queta</cp:lastModifiedBy>
  <cp:revision>39</cp:revision>
  <dcterms:created xsi:type="dcterms:W3CDTF">2022-03-16T16:23:10Z</dcterms:created>
  <dcterms:modified xsi:type="dcterms:W3CDTF">2026-01-20T22:25:41Z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0x01010060B16D259BB7594881F1B92037591576</vt:lpwstr>
  </property>
  <property fmtid="{D5CDD505-2E9C-101B-9397-08002B2CF9AE}" pid="3" name="MediaServiceImageTags">
    <vt:lpwstr/>
  </property>
</Properties>
</file>