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16"/>
  </p:notesMasterIdLst>
  <p:handoutMasterIdLst>
    <p:handoutMasterId r:id="rId17"/>
  </p:handoutMasterIdLst>
  <p:sldIdLst>
    <p:sldId id="256" r:id="rId5"/>
    <p:sldId id="556" r:id="rId6"/>
    <p:sldId id="562" r:id="rId7"/>
    <p:sldId id="557" r:id="rId8"/>
    <p:sldId id="309" r:id="rId9"/>
    <p:sldId id="304" r:id="rId10"/>
    <p:sldId id="305" r:id="rId11"/>
    <p:sldId id="308" r:id="rId12"/>
    <p:sldId id="564" r:id="rId13"/>
    <p:sldId id="565" r:id="rId14"/>
    <p:sldId id="265" r:id="rId15"/>
  </p:sldIdLst>
  <p:sldSz cx="17348200" cy="97520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54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7B5614C-ACEE-7A5D-63CA-148044FF7D20}" name="Pierre Huybrechts" initials="PH" userId="S::phuybrechts@naturalsciences.be::fcb2988d-3971-41cc-85ce-346ec87e618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24E"/>
    <a:srgbClr val="005D7F"/>
    <a:srgbClr val="A6D0E7"/>
    <a:srgbClr val="E83A47"/>
    <a:srgbClr val="FFDD00"/>
    <a:srgbClr val="FFED82"/>
    <a:srgbClr val="DCDDE5"/>
    <a:srgbClr val="854E9A"/>
    <a:srgbClr val="88B1B8"/>
    <a:srgbClr val="E740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EEAF02-3826-4600-BFBE-3E10B43D99CD}" v="2" dt="2026-01-20T15:26:26.3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82" autoAdjust="0"/>
    <p:restoredTop sz="95226" autoAdjust="0"/>
  </p:normalViewPr>
  <p:slideViewPr>
    <p:cSldViewPr snapToGrid="0">
      <p:cViewPr varScale="1">
        <p:scale>
          <a:sx n="45" d="100"/>
          <a:sy n="45" d="100"/>
        </p:scale>
        <p:origin x="876" y="40"/>
      </p:cViewPr>
      <p:guideLst>
        <p:guide orient="horz" pos="3072"/>
        <p:guide pos="546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 De Koeijer" userId="2ca19022-ce29-43ff-967d-779a142b0955" providerId="ADAL" clId="{52930C36-2319-4ED0-AFA4-88E9A42FB953}"/>
    <pc:docChg chg="undo custSel addSld delSld modSld">
      <pc:chgData name="Han De Koeijer" userId="2ca19022-ce29-43ff-967d-779a142b0955" providerId="ADAL" clId="{52930C36-2319-4ED0-AFA4-88E9A42FB953}" dt="2026-01-20T16:01:48.280" v="18" actId="255"/>
      <pc:docMkLst>
        <pc:docMk/>
      </pc:docMkLst>
      <pc:sldChg chg="del">
        <pc:chgData name="Han De Koeijer" userId="2ca19022-ce29-43ff-967d-779a142b0955" providerId="ADAL" clId="{52930C36-2319-4ED0-AFA4-88E9A42FB953}" dt="2026-01-20T14:51:39.621" v="1" actId="47"/>
        <pc:sldMkLst>
          <pc:docMk/>
          <pc:sldMk cId="1880144139" sldId="558"/>
        </pc:sldMkLst>
      </pc:sldChg>
      <pc:sldChg chg="del">
        <pc:chgData name="Han De Koeijer" userId="2ca19022-ce29-43ff-967d-779a142b0955" providerId="ADAL" clId="{52930C36-2319-4ED0-AFA4-88E9A42FB953}" dt="2026-01-20T14:50:28.273" v="0" actId="47"/>
        <pc:sldMkLst>
          <pc:docMk/>
          <pc:sldMk cId="14121414" sldId="560"/>
        </pc:sldMkLst>
      </pc:sldChg>
      <pc:sldChg chg="del">
        <pc:chgData name="Han De Koeijer" userId="2ca19022-ce29-43ff-967d-779a142b0955" providerId="ADAL" clId="{52930C36-2319-4ED0-AFA4-88E9A42FB953}" dt="2026-01-20T14:50:28.273" v="0" actId="47"/>
        <pc:sldMkLst>
          <pc:docMk/>
          <pc:sldMk cId="2280911676" sldId="561"/>
        </pc:sldMkLst>
      </pc:sldChg>
      <pc:sldChg chg="addSp delSp modSp add mod">
        <pc:chgData name="Han De Koeijer" userId="2ca19022-ce29-43ff-967d-779a142b0955" providerId="ADAL" clId="{52930C36-2319-4ED0-AFA4-88E9A42FB953}" dt="2026-01-20T16:01:48.280" v="18" actId="255"/>
        <pc:sldMkLst>
          <pc:docMk/>
          <pc:sldMk cId="1599861539" sldId="565"/>
        </pc:sldMkLst>
        <pc:spChg chg="del">
          <ac:chgData name="Han De Koeijer" userId="2ca19022-ce29-43ff-967d-779a142b0955" providerId="ADAL" clId="{52930C36-2319-4ED0-AFA4-88E9A42FB953}" dt="2026-01-20T15:27:39.923" v="11" actId="478"/>
          <ac:spMkLst>
            <pc:docMk/>
            <pc:sldMk cId="1599861539" sldId="565"/>
            <ac:spMk id="3" creationId="{2B34C6EE-395E-1ABA-FD42-60ABD3990A48}"/>
          </ac:spMkLst>
        </pc:spChg>
        <pc:spChg chg="add del">
          <ac:chgData name="Han De Koeijer" userId="2ca19022-ce29-43ff-967d-779a142b0955" providerId="ADAL" clId="{52930C36-2319-4ED0-AFA4-88E9A42FB953}" dt="2026-01-20T16:01:09.701" v="14" actId="478"/>
          <ac:spMkLst>
            <pc:docMk/>
            <pc:sldMk cId="1599861539" sldId="565"/>
            <ac:spMk id="3" creationId="{6E7BD4A3-0EF5-0921-D59E-8834CAE35E3C}"/>
          </ac:spMkLst>
        </pc:spChg>
        <pc:spChg chg="add mod">
          <ac:chgData name="Han De Koeijer" userId="2ca19022-ce29-43ff-967d-779a142b0955" providerId="ADAL" clId="{52930C36-2319-4ED0-AFA4-88E9A42FB953}" dt="2026-01-20T16:01:48.280" v="18" actId="255"/>
          <ac:spMkLst>
            <pc:docMk/>
            <pc:sldMk cId="1599861539" sldId="565"/>
            <ac:spMk id="6" creationId="{1DA0D87A-C14B-DC51-8D23-FE7AC753A5FD}"/>
          </ac:spMkLst>
        </pc:spChg>
        <pc:graphicFrameChg chg="add mod modGraphic">
          <ac:chgData name="Han De Koeijer" userId="2ca19022-ce29-43ff-967d-779a142b0955" providerId="ADAL" clId="{52930C36-2319-4ED0-AFA4-88E9A42FB953}" dt="2026-01-20T15:26:24.527" v="7" actId="14100"/>
          <ac:graphicFrameMkLst>
            <pc:docMk/>
            <pc:sldMk cId="1599861539" sldId="565"/>
            <ac:graphicFrameMk id="2" creationId="{5A50B14F-20F3-C450-2585-5D080614115C}"/>
          </ac:graphicFrameMkLst>
        </pc:graphicFrameChg>
        <pc:graphicFrameChg chg="del modGraphic">
          <ac:chgData name="Han De Koeijer" userId="2ca19022-ce29-43ff-967d-779a142b0955" providerId="ADAL" clId="{52930C36-2319-4ED0-AFA4-88E9A42FB953}" dt="2026-01-20T15:26:14.829" v="4" actId="478"/>
          <ac:graphicFrameMkLst>
            <pc:docMk/>
            <pc:sldMk cId="1599861539" sldId="565"/>
            <ac:graphicFrameMk id="7" creationId="{AA2800A1-E905-8C33-0972-BF385AE14937}"/>
          </ac:graphicFrameMkLst>
        </pc:graphicFrameChg>
        <pc:picChg chg="add mod">
          <ac:chgData name="Han De Koeijer" userId="2ca19022-ce29-43ff-967d-779a142b0955" providerId="ADAL" clId="{52930C36-2319-4ED0-AFA4-88E9A42FB953}" dt="2026-01-20T16:00:53.511" v="12" actId="14100"/>
          <ac:picMkLst>
            <pc:docMk/>
            <pc:sldMk cId="1599861539" sldId="565"/>
            <ac:picMk id="5" creationId="{B6149C04-747E-F2DF-3F58-72B7F2D1878E}"/>
          </ac:picMkLst>
        </pc:picChg>
      </pc:sldChg>
      <pc:sldChg chg="del">
        <pc:chgData name="Han De Koeijer" userId="2ca19022-ce29-43ff-967d-779a142b0955" providerId="ADAL" clId="{52930C36-2319-4ED0-AFA4-88E9A42FB953}" dt="2026-01-20T14:51:39.621" v="1" actId="47"/>
        <pc:sldMkLst>
          <pc:docMk/>
          <pc:sldMk cId="4252403188" sldId="565"/>
        </pc:sldMkLst>
      </pc:sldChg>
      <pc:sldChg chg="del">
        <pc:chgData name="Han De Koeijer" userId="2ca19022-ce29-43ff-967d-779a142b0955" providerId="ADAL" clId="{52930C36-2319-4ED0-AFA4-88E9A42FB953}" dt="2026-01-20T14:51:39.621" v="1" actId="47"/>
        <pc:sldMkLst>
          <pc:docMk/>
          <pc:sldMk cId="108494762" sldId="566"/>
        </pc:sldMkLst>
      </pc:sldChg>
      <pc:sldChg chg="del">
        <pc:chgData name="Han De Koeijer" userId="2ca19022-ce29-43ff-967d-779a142b0955" providerId="ADAL" clId="{52930C36-2319-4ED0-AFA4-88E9A42FB953}" dt="2026-01-20T14:51:39.621" v="1" actId="47"/>
        <pc:sldMkLst>
          <pc:docMk/>
          <pc:sldMk cId="3988185806" sldId="56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C4C4185-7DAD-1213-E887-BB4BCE48C4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E92CFE8-BCD9-1E79-12F4-3EEF0C0E01C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E25331-2949-0146-8617-EABEC5B25C18}" type="datetimeFigureOut">
              <a:rPr lang="fr-FR" smtClean="0"/>
              <a:t>20/01/2026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FFB1C58-F754-BE82-989D-450CF9DF314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5BFCF2-E00C-A1BB-5267-0F4AC7626A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7AD88C-FC42-EB47-8B8A-3A3D2530805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87239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D7104-EC7B-EC43-A08B-4E73C314DA8B}" type="datetimeFigureOut">
              <a:rPr lang="fr-FR" smtClean="0"/>
              <a:t>20/01/2026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1CC3C-FC6E-BC4B-A337-0AB153B1F83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6719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1E5F1-C980-4DAF-1468-262E832BA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950E36B-2E82-E19C-C2D7-589811D674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B26E331-4A0D-4AEC-C472-A53D9ACD7B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26CDE24-BFF8-95DA-405F-31F7821CBD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1CC3C-FC6E-BC4B-A337-0AB153B1F83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2435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075A0-0A65-8AC7-A102-664F8E549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DBED61B-3BFC-757E-A74C-7C9E1FCE85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4A559E0-A9F0-17ED-14FC-3246118272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BF45A04-BEA9-B5D0-22C8-B18458B490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1CC3C-FC6E-BC4B-A337-0AB153B1F83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5674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A9ACE5-8149-A8C1-0BE7-A7694DD28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2843177-975C-1864-7D56-830EE31501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AF59048-715A-7FF2-BE16-17D45BB418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57BB553-A2A7-BB78-8A8D-39E9F99FBA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1CC3C-FC6E-BC4B-A337-0AB153B1F83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9827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1CC3C-FC6E-BC4B-A337-0AB153B1F83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1050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7409A-25F4-50BD-F650-294A5144A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BA498A-C4AC-FE70-AFC0-2C1A784B00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5AD408-0972-C275-2C9F-14574C85B8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3A69E3-E572-999E-C475-BB4D264282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1CC3C-FC6E-BC4B-A337-0AB153B1F83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4853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77781A-1A18-0608-A86F-F4165428F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391789-71AF-90B7-83BF-AC1A546C83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1C0833-50FB-4A5E-0CB1-3493041A1D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8CE951-E3BB-C358-F3F6-A7DE08737C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1CC3C-FC6E-BC4B-A337-0AB153B1F83F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5405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LOG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BA6B2C-6925-A4C8-B167-CBE611898A3A}"/>
              </a:ext>
            </a:extLst>
          </p:cNvPr>
          <p:cNvSpPr/>
          <p:nvPr userDrawn="1"/>
        </p:nvSpPr>
        <p:spPr>
          <a:xfrm>
            <a:off x="0" y="0"/>
            <a:ext cx="17348200" cy="9752013"/>
          </a:xfrm>
          <a:prstGeom prst="rect">
            <a:avLst/>
          </a:prstGeom>
          <a:solidFill>
            <a:srgbClr val="A6D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2"/>
          </a:p>
        </p:txBody>
      </p:sp>
      <p:pic>
        <p:nvPicPr>
          <p:cNvPr id="3" name="Image 8">
            <a:extLst>
              <a:ext uri="{FF2B5EF4-FFF2-40B4-BE49-F238E27FC236}">
                <a16:creationId xmlns:a16="http://schemas.microsoft.com/office/drawing/2014/main" id="{B9163700-C517-0CAB-1E92-A45299122A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23908" y="2377080"/>
            <a:ext cx="7300383" cy="499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673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0830805-D1BF-D742-B0FE-5251E04240D8}"/>
              </a:ext>
            </a:extLst>
          </p:cNvPr>
          <p:cNvSpPr/>
          <p:nvPr userDrawn="1"/>
        </p:nvSpPr>
        <p:spPr>
          <a:xfrm>
            <a:off x="8674100" y="0"/>
            <a:ext cx="8674100" cy="9752013"/>
          </a:xfrm>
          <a:prstGeom prst="rect">
            <a:avLst/>
          </a:prstGeom>
          <a:solidFill>
            <a:srgbClr val="DCDD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2"/>
          </a:p>
        </p:txBody>
      </p:sp>
      <p:sp>
        <p:nvSpPr>
          <p:cNvPr id="27" name="Espace réservé du texte 16">
            <a:extLst>
              <a:ext uri="{FF2B5EF4-FFF2-40B4-BE49-F238E27FC236}">
                <a16:creationId xmlns:a16="http://schemas.microsoft.com/office/drawing/2014/main" id="{45A7A69F-8D7E-A644-8504-CA3A47C77B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23912" y="685577"/>
            <a:ext cx="7372349" cy="307777"/>
          </a:xfrm>
        </p:spPr>
        <p:txBody>
          <a:bodyPr lIns="0" tIns="0" rIns="0" bIns="0">
            <a:spAutoFit/>
          </a:bodyPr>
          <a:lstStyle>
            <a:lvl1pPr marL="342900" indent="-342900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err="1"/>
              <a:t>Bulletpoints</a:t>
            </a:r>
            <a:r>
              <a:rPr lang="fr-FR"/>
              <a:t> and/or </a:t>
            </a:r>
            <a:r>
              <a:rPr lang="fr-FR" err="1"/>
              <a:t>Text</a:t>
            </a:r>
            <a:r>
              <a:rPr lang="fr-FR"/>
              <a:t> = Arial 22pt</a:t>
            </a:r>
          </a:p>
        </p:txBody>
      </p:sp>
      <p:sp>
        <p:nvSpPr>
          <p:cNvPr id="28" name="Espace réservé du texte 20">
            <a:extLst>
              <a:ext uri="{FF2B5EF4-FFF2-40B4-BE49-F238E27FC236}">
                <a16:creationId xmlns:a16="http://schemas.microsoft.com/office/drawing/2014/main" id="{7C21395E-C534-6642-A28E-08A0C68DEF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875" y="8872537"/>
            <a:ext cx="2295526" cy="1938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lang="fr-FR" sz="1400" b="0" i="0" kern="1200" dirty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</a:pPr>
            <a:r>
              <a:rPr lang="fr-FR"/>
              <a:t>DOCUMENT NAME</a:t>
            </a:r>
          </a:p>
        </p:txBody>
      </p:sp>
      <p:sp>
        <p:nvSpPr>
          <p:cNvPr id="30" name="Espace réservé du texte 20">
            <a:extLst>
              <a:ext uri="{FF2B5EF4-FFF2-40B4-BE49-F238E27FC236}">
                <a16:creationId xmlns:a16="http://schemas.microsoft.com/office/drawing/2014/main" id="{9E518D90-D740-924E-8AC4-D544EB19D4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1685" y="8872537"/>
            <a:ext cx="2295526" cy="1938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 b="0" i="0">
                <a:latin typeface="Impact" panose="020B080603090205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DD.MM.YY</a:t>
            </a:r>
          </a:p>
        </p:txBody>
      </p: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2C03D933-C039-BE49-AEC7-C9500323AF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875" y="650875"/>
            <a:ext cx="7372348" cy="577081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400" b="0" i="0">
                <a:latin typeface="Impact" panose="020B0806030902050204" pitchFamily="34" charset="0"/>
              </a:defRPr>
            </a:lvl1pPr>
          </a:lstStyle>
          <a:p>
            <a:pPr lvl="0"/>
            <a:r>
              <a:rPr lang="fr-FR"/>
              <a:t>TITLE = Impact 44pt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B5C46A5-0BFF-9247-A9B6-7A3C972874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791543" y="8872536"/>
            <a:ext cx="3903345" cy="193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1400" b="0" i="0" kern="1200" smtClean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0EDF5173-184C-1B4B-8899-5CD0872459C6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84727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0830805-D1BF-D742-B0FE-5251E04240D8}"/>
              </a:ext>
            </a:extLst>
          </p:cNvPr>
          <p:cNvSpPr/>
          <p:nvPr userDrawn="1"/>
        </p:nvSpPr>
        <p:spPr>
          <a:xfrm>
            <a:off x="8674100" y="0"/>
            <a:ext cx="8674100" cy="9752013"/>
          </a:xfrm>
          <a:prstGeom prst="rect">
            <a:avLst/>
          </a:prstGeom>
          <a:solidFill>
            <a:srgbClr val="DCDD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2"/>
          </a:p>
        </p:txBody>
      </p:sp>
      <p:sp>
        <p:nvSpPr>
          <p:cNvPr id="27" name="Espace réservé du texte 16">
            <a:extLst>
              <a:ext uri="{FF2B5EF4-FFF2-40B4-BE49-F238E27FC236}">
                <a16:creationId xmlns:a16="http://schemas.microsoft.com/office/drawing/2014/main" id="{45A7A69F-8D7E-A644-8504-CA3A47C77B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874" y="2818800"/>
            <a:ext cx="7372349" cy="307777"/>
          </a:xfrm>
        </p:spPr>
        <p:txBody>
          <a:bodyPr lIns="0" tIns="0" rIns="0" bIns="0">
            <a:spAutoFit/>
          </a:bodyPr>
          <a:lstStyle>
            <a:lvl1pPr marL="349200" indent="-457200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err="1"/>
              <a:t>Bulletpoints</a:t>
            </a:r>
            <a:r>
              <a:rPr lang="fr-FR"/>
              <a:t> and/or </a:t>
            </a:r>
            <a:r>
              <a:rPr lang="fr-FR" err="1"/>
              <a:t>Text</a:t>
            </a:r>
            <a:r>
              <a:rPr lang="fr-FR"/>
              <a:t> = Arial 22pt</a:t>
            </a:r>
          </a:p>
        </p:txBody>
      </p:sp>
      <p:sp>
        <p:nvSpPr>
          <p:cNvPr id="28" name="Espace réservé du texte 20">
            <a:extLst>
              <a:ext uri="{FF2B5EF4-FFF2-40B4-BE49-F238E27FC236}">
                <a16:creationId xmlns:a16="http://schemas.microsoft.com/office/drawing/2014/main" id="{7C21395E-C534-6642-A28E-08A0C68DEF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875" y="8872537"/>
            <a:ext cx="2295526" cy="1938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lang="fr-FR" sz="1400" b="0" i="0" kern="1200" dirty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</a:pPr>
            <a:r>
              <a:rPr lang="fr-FR"/>
              <a:t>DOCUMENT NAME</a:t>
            </a:r>
          </a:p>
        </p:txBody>
      </p:sp>
      <p:sp>
        <p:nvSpPr>
          <p:cNvPr id="30" name="Espace réservé du texte 20">
            <a:extLst>
              <a:ext uri="{FF2B5EF4-FFF2-40B4-BE49-F238E27FC236}">
                <a16:creationId xmlns:a16="http://schemas.microsoft.com/office/drawing/2014/main" id="{9E518D90-D740-924E-8AC4-D544EB19D4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1685" y="8872537"/>
            <a:ext cx="2295526" cy="1938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 b="0" i="0">
                <a:latin typeface="Impact" panose="020B080603090205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DD.MM.YY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D1A77DC-53BD-A445-A509-1A788288E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23912" y="8803286"/>
            <a:ext cx="6737350" cy="307777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2400"/>
              </a:lnSpc>
              <a:buNone/>
              <a:defRPr sz="2200" b="0" i="0">
                <a:latin typeface="Impact" panose="020B0806030902050204" pitchFamily="34" charset="0"/>
              </a:defRPr>
            </a:lvl1pPr>
          </a:lstStyle>
          <a:p>
            <a:pPr lvl="0"/>
            <a:r>
              <a:rPr lang="fr-FR"/>
              <a:t>Picture </a:t>
            </a:r>
            <a:r>
              <a:rPr lang="fr-FR" err="1"/>
              <a:t>caption</a:t>
            </a:r>
            <a:r>
              <a:rPr lang="fr-FR"/>
              <a:t> = Impact 22pt</a:t>
            </a:r>
          </a:p>
        </p:txBody>
      </p:sp>
      <p:sp>
        <p:nvSpPr>
          <p:cNvPr id="22" name="Espace réservé pour une image  2">
            <a:extLst>
              <a:ext uri="{FF2B5EF4-FFF2-40B4-BE49-F238E27FC236}">
                <a16:creationId xmlns:a16="http://schemas.microsoft.com/office/drawing/2014/main" id="{D10EA380-48D3-AD4A-8E7C-56EA2016DF7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673036" y="0"/>
            <a:ext cx="8675164" cy="72644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picutre</a:t>
            </a:r>
            <a:r>
              <a:rPr lang="fr-FR"/>
              <a:t> </a:t>
            </a:r>
            <a:r>
              <a:rPr lang="fr-FR" err="1"/>
              <a:t>here</a:t>
            </a:r>
            <a:r>
              <a:rPr lang="fr-FR"/>
              <a:t> (</a:t>
            </a:r>
            <a:r>
              <a:rPr lang="fr-FR" err="1"/>
              <a:t>you</a:t>
            </a:r>
            <a:r>
              <a:rPr lang="fr-FR"/>
              <a:t> can </a:t>
            </a:r>
            <a:r>
              <a:rPr lang="fr-FR" err="1"/>
              <a:t>adapt</a:t>
            </a:r>
            <a:r>
              <a:rPr lang="fr-FR"/>
              <a:t> the </a:t>
            </a:r>
            <a:r>
              <a:rPr lang="fr-FR" err="1"/>
              <a:t>picture</a:t>
            </a:r>
            <a:r>
              <a:rPr lang="fr-FR"/>
              <a:t> </a:t>
            </a:r>
            <a:r>
              <a:rPr lang="fr-FR" err="1"/>
              <a:t>height</a:t>
            </a:r>
            <a:r>
              <a:rPr lang="fr-FR"/>
              <a:t> as </a:t>
            </a:r>
            <a:r>
              <a:rPr lang="fr-FR" err="1"/>
              <a:t>you</a:t>
            </a:r>
            <a:r>
              <a:rPr lang="fr-FR"/>
              <a:t> </a:t>
            </a:r>
            <a:r>
              <a:rPr lang="fr-FR" err="1"/>
              <a:t>want</a:t>
            </a:r>
            <a:r>
              <a:rPr lang="fr-FR"/>
              <a:t> but not </a:t>
            </a:r>
            <a:r>
              <a:rPr lang="fr-FR" err="1"/>
              <a:t>its</a:t>
            </a:r>
            <a:r>
              <a:rPr lang="fr-FR"/>
              <a:t> </a:t>
            </a:r>
            <a:r>
              <a:rPr lang="fr-FR" err="1"/>
              <a:t>width</a:t>
            </a:r>
            <a:r>
              <a:rPr lang="fr-FR"/>
              <a:t>)</a:t>
            </a:r>
          </a:p>
        </p:txBody>
      </p:sp>
      <p:sp>
        <p:nvSpPr>
          <p:cNvPr id="10" name="Espace réservé du texte 14">
            <a:extLst>
              <a:ext uri="{FF2B5EF4-FFF2-40B4-BE49-F238E27FC236}">
                <a16:creationId xmlns:a16="http://schemas.microsoft.com/office/drawing/2014/main" id="{CF463DEF-93C3-2D4C-B344-AF9690F431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875" y="650875"/>
            <a:ext cx="7372348" cy="577081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400" b="0" i="0">
                <a:latin typeface="Impact" panose="020B0806030902050204" pitchFamily="34" charset="0"/>
              </a:defRPr>
            </a:lvl1pPr>
          </a:lstStyle>
          <a:p>
            <a:pPr lvl="0"/>
            <a:r>
              <a:rPr lang="fr-FR"/>
              <a:t>TITLE = Impact 44pt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E1F9266-6555-C349-9679-A051480B86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791543" y="8872536"/>
            <a:ext cx="3903345" cy="193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1400" b="0" i="0" kern="1200" smtClean="0">
                <a:solidFill>
                  <a:schemeClr val="tx1"/>
                </a:solidFill>
                <a:latin typeface="PP Right Grotesk BE Compact Dar" pitchFamily="2" charset="77"/>
                <a:ea typeface="+mn-ea"/>
                <a:cs typeface="Arial" panose="020B0604020202020204" pitchFamily="34" charset="0"/>
              </a:defRPr>
            </a:lvl1pPr>
          </a:lstStyle>
          <a:p>
            <a:fld id="{0EDF5173-184C-1B4B-8899-5CD0872459C6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4052460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2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texte 16">
            <a:extLst>
              <a:ext uri="{FF2B5EF4-FFF2-40B4-BE49-F238E27FC236}">
                <a16:creationId xmlns:a16="http://schemas.microsoft.com/office/drawing/2014/main" id="{45A7A69F-8D7E-A644-8504-CA3A47C77B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23912" y="5561582"/>
            <a:ext cx="7372349" cy="307777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None/>
              <a:defRPr sz="2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err="1"/>
              <a:t>Subtitle</a:t>
            </a:r>
            <a:r>
              <a:rPr lang="fr-FR"/>
              <a:t> = Arial Bold 22pt / </a:t>
            </a:r>
            <a:r>
              <a:rPr lang="fr-FR" err="1"/>
              <a:t>Bulletpoint</a:t>
            </a:r>
            <a:r>
              <a:rPr lang="fr-FR"/>
              <a:t> and/or = Arial 22pt</a:t>
            </a:r>
          </a:p>
        </p:txBody>
      </p:sp>
      <p:sp>
        <p:nvSpPr>
          <p:cNvPr id="22" name="Espace réservé du texte 16">
            <a:extLst>
              <a:ext uri="{FF2B5EF4-FFF2-40B4-BE49-F238E27FC236}">
                <a16:creationId xmlns:a16="http://schemas.microsoft.com/office/drawing/2014/main" id="{56ED4770-D34D-DC4A-9DC5-3D57145117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748" y="1599754"/>
            <a:ext cx="7372349" cy="307777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None/>
              <a:defRPr sz="2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err="1"/>
              <a:t>Subtitle</a:t>
            </a:r>
            <a:r>
              <a:rPr lang="fr-FR"/>
              <a:t> = Arial Bold 22pt / </a:t>
            </a:r>
            <a:r>
              <a:rPr lang="fr-FR" err="1"/>
              <a:t>Bulletpoint</a:t>
            </a:r>
            <a:r>
              <a:rPr lang="fr-FR"/>
              <a:t> and/or = Arial 22pt</a:t>
            </a:r>
          </a:p>
        </p:txBody>
      </p:sp>
      <p:sp>
        <p:nvSpPr>
          <p:cNvPr id="24" name="Espace réservé pour une image  2">
            <a:extLst>
              <a:ext uri="{FF2B5EF4-FFF2-40B4-BE49-F238E27FC236}">
                <a16:creationId xmlns:a16="http://schemas.microsoft.com/office/drawing/2014/main" id="{94CAD2F5-CD13-3240-8889-4CDC09130CC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4876880"/>
            <a:ext cx="8674100" cy="48760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picutre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25" name="Espace réservé pour une image  2">
            <a:extLst>
              <a:ext uri="{FF2B5EF4-FFF2-40B4-BE49-F238E27FC236}">
                <a16:creationId xmlns:a16="http://schemas.microsoft.com/office/drawing/2014/main" id="{C5D0D223-B2A4-0E41-855C-4E21B95ACB6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674100" y="0"/>
            <a:ext cx="8674100" cy="48760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picutre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1B9A76E7-37BF-344C-BBE2-2923EA8E01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875" y="650875"/>
            <a:ext cx="7372348" cy="577081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400" b="0" i="0">
                <a:latin typeface="Impact" panose="020B0806030902050204" pitchFamily="34" charset="0"/>
              </a:defRPr>
            </a:lvl1pPr>
          </a:lstStyle>
          <a:p>
            <a:pPr lvl="0"/>
            <a:r>
              <a:rPr lang="fr-FR"/>
              <a:t>TITLE = Impact 44pt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33A503A-CEAC-2142-A06E-DEEC9D70D6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791543" y="8872536"/>
            <a:ext cx="3903345" cy="193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1400" b="0" i="0" kern="1200" smtClean="0">
                <a:solidFill>
                  <a:schemeClr val="tx1"/>
                </a:solidFill>
                <a:latin typeface="PP Right Grotesk BE Compact Dar" pitchFamily="2" charset="77"/>
                <a:ea typeface="+mn-ea"/>
                <a:cs typeface="Arial" panose="020B0604020202020204" pitchFamily="34" charset="0"/>
              </a:defRPr>
            </a:lvl1pPr>
          </a:lstStyle>
          <a:p>
            <a:fld id="{0EDF5173-184C-1B4B-8899-5CD0872459C6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98203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7C3BA65-1EBB-CE48-9EBA-4CAC947F62C9}"/>
              </a:ext>
            </a:extLst>
          </p:cNvPr>
          <p:cNvSpPr/>
          <p:nvPr userDrawn="1"/>
        </p:nvSpPr>
        <p:spPr>
          <a:xfrm>
            <a:off x="0" y="0"/>
            <a:ext cx="8674100" cy="4876007"/>
          </a:xfrm>
          <a:prstGeom prst="rect">
            <a:avLst/>
          </a:prstGeom>
          <a:solidFill>
            <a:srgbClr val="A6D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2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730B7C-DBBC-A645-9D51-5850A5054F4D}"/>
              </a:ext>
            </a:extLst>
          </p:cNvPr>
          <p:cNvSpPr/>
          <p:nvPr userDrawn="1"/>
        </p:nvSpPr>
        <p:spPr>
          <a:xfrm>
            <a:off x="8674100" y="0"/>
            <a:ext cx="8674100" cy="9752013"/>
          </a:xfrm>
          <a:prstGeom prst="rect">
            <a:avLst/>
          </a:prstGeom>
          <a:solidFill>
            <a:srgbClr val="005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2"/>
          </a:p>
        </p:txBody>
      </p:sp>
      <p:sp>
        <p:nvSpPr>
          <p:cNvPr id="7" name="Espace réservé du texte 20">
            <a:extLst>
              <a:ext uri="{FF2B5EF4-FFF2-40B4-BE49-F238E27FC236}">
                <a16:creationId xmlns:a16="http://schemas.microsoft.com/office/drawing/2014/main" id="{B7839F73-A884-7944-9BE3-93C2FC303E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875" y="650876"/>
            <a:ext cx="2295526" cy="1661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200" b="0" i="0">
                <a:latin typeface="Impact" panose="020B080603090205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CONTACT</a:t>
            </a:r>
          </a:p>
        </p:txBody>
      </p:sp>
      <p:sp>
        <p:nvSpPr>
          <p:cNvPr id="8" name="Espace réservé du texte 16">
            <a:extLst>
              <a:ext uri="{FF2B5EF4-FFF2-40B4-BE49-F238E27FC236}">
                <a16:creationId xmlns:a16="http://schemas.microsoft.com/office/drawing/2014/main" id="{B4F96073-D3BB-8E4F-8087-F387E5B339E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748" y="1547703"/>
            <a:ext cx="7372349" cy="1231106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Name = Arial Bold 22pt / </a:t>
            </a:r>
            <a:r>
              <a:rPr lang="fr-FR" err="1"/>
              <a:t>Title</a:t>
            </a:r>
            <a:r>
              <a:rPr lang="fr-FR"/>
              <a:t> = Arial </a:t>
            </a:r>
            <a:r>
              <a:rPr lang="fr-FR" err="1"/>
              <a:t>italic</a:t>
            </a:r>
            <a:r>
              <a:rPr lang="fr-FR"/>
              <a:t> 22pt / Email, Phone </a:t>
            </a:r>
            <a:r>
              <a:rPr lang="fr-FR" err="1"/>
              <a:t>numbers</a:t>
            </a:r>
            <a:r>
              <a:rPr lang="fr-FR"/>
              <a:t> and </a:t>
            </a:r>
            <a:r>
              <a:rPr lang="fr-FR" err="1"/>
              <a:t>address</a:t>
            </a:r>
            <a:r>
              <a:rPr lang="fr-FR"/>
              <a:t> = Arial 22pt =&gt; </a:t>
            </a:r>
            <a:r>
              <a:rPr lang="fr-FR" err="1"/>
              <a:t>Please</a:t>
            </a:r>
            <a:r>
              <a:rPr lang="fr-FR"/>
              <a:t> follow the </a:t>
            </a:r>
            <a:r>
              <a:rPr lang="fr-FR" err="1"/>
              <a:t>provided</a:t>
            </a:r>
            <a:r>
              <a:rPr lang="fr-FR"/>
              <a:t> </a:t>
            </a:r>
            <a:r>
              <a:rPr lang="fr-FR" err="1"/>
              <a:t>example</a:t>
            </a:r>
            <a:r>
              <a:rPr lang="fr-FR"/>
              <a:t> </a:t>
            </a:r>
            <a:r>
              <a:rPr lang="fr-FR" err="1"/>
              <a:t>layout</a:t>
            </a:r>
            <a:endParaRPr lang="fr-FR"/>
          </a:p>
          <a:p>
            <a:pPr lvl="0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B229C09-CFCB-3C42-9460-81AFBF30C3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3442" y="7201807"/>
            <a:ext cx="3495179" cy="239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68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720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LOG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8">
            <a:extLst>
              <a:ext uri="{FF2B5EF4-FFF2-40B4-BE49-F238E27FC236}">
                <a16:creationId xmlns:a16="http://schemas.microsoft.com/office/drawing/2014/main" id="{30058550-9F49-0DAA-69B2-D88155D713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23908" y="2377080"/>
            <a:ext cx="7300383" cy="499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86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7C3BA65-1EBB-CE48-9EBA-4CAC947F62C9}"/>
              </a:ext>
            </a:extLst>
          </p:cNvPr>
          <p:cNvSpPr/>
          <p:nvPr userDrawn="1"/>
        </p:nvSpPr>
        <p:spPr>
          <a:xfrm>
            <a:off x="0" y="0"/>
            <a:ext cx="8674100" cy="4876007"/>
          </a:xfrm>
          <a:prstGeom prst="rect">
            <a:avLst/>
          </a:prstGeom>
          <a:solidFill>
            <a:srgbClr val="A6D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2">
              <a:solidFill>
                <a:srgbClr val="EF4651"/>
              </a:solidFill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A797E2C-1F9F-2D40-8E49-EEDAF0F343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558" y="5319981"/>
            <a:ext cx="4492913" cy="3323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400" b="0" i="0">
                <a:latin typeface="Impact" panose="020B0806030902050204" pitchFamily="34" charset="0"/>
              </a:defRPr>
            </a:lvl1pPr>
          </a:lstStyle>
          <a:p>
            <a:pPr lvl="0"/>
            <a:r>
              <a:rPr lang="fr-FR" err="1"/>
              <a:t>Subtitle</a:t>
            </a:r>
            <a:r>
              <a:rPr lang="fr-FR"/>
              <a:t> or Signature</a:t>
            </a:r>
          </a:p>
        </p:txBody>
      </p:sp>
      <p:sp>
        <p:nvSpPr>
          <p:cNvPr id="10" name="Espace réservé du texte 14">
            <a:extLst>
              <a:ext uri="{FF2B5EF4-FFF2-40B4-BE49-F238E27FC236}">
                <a16:creationId xmlns:a16="http://schemas.microsoft.com/office/drawing/2014/main" id="{51FE8DDB-0B6C-DC46-802E-47D216A469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204731" y="5319981"/>
            <a:ext cx="4492913" cy="332399"/>
          </a:xfrm>
        </p:spPr>
        <p:txBody>
          <a:bodyPr lIns="0" tIns="0" rIns="0" bIns="0">
            <a:spAutoFit/>
          </a:bodyPr>
          <a:lstStyle>
            <a:lvl1pPr marL="0" indent="0" algn="r">
              <a:buNone/>
              <a:defRPr sz="2400" b="0" i="0">
                <a:latin typeface="Impact" panose="020B0806030902050204" pitchFamily="34" charset="0"/>
              </a:defRPr>
            </a:lvl1pPr>
          </a:lstStyle>
          <a:p>
            <a:pPr lvl="0"/>
            <a:r>
              <a:rPr lang="fr-FR"/>
              <a:t>DD.MM.YY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71FAF62-296F-3D46-8A8C-ED1DA77142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61004" y="7229400"/>
            <a:ext cx="1770335" cy="237546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E9C072F-AECF-0D45-B73F-9C573D8BC5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331" y="6921686"/>
            <a:ext cx="2113643" cy="274624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E50567-7E19-F445-A328-9DF6EAD4CCBA}"/>
              </a:ext>
            </a:extLst>
          </p:cNvPr>
          <p:cNvSpPr/>
          <p:nvPr userDrawn="1"/>
        </p:nvSpPr>
        <p:spPr>
          <a:xfrm>
            <a:off x="8674100" y="0"/>
            <a:ext cx="8674100" cy="4876007"/>
          </a:xfrm>
          <a:prstGeom prst="rect">
            <a:avLst/>
          </a:prstGeom>
          <a:solidFill>
            <a:srgbClr val="005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2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3B29454-B476-8542-978A-C647D4BE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558" y="650875"/>
            <a:ext cx="7372668" cy="2549480"/>
          </a:xfrm>
        </p:spPr>
        <p:txBody>
          <a:bodyPr>
            <a:spAutoFit/>
          </a:bodyPr>
          <a:lstStyle>
            <a:lvl1pPr marL="0" indent="0">
              <a:lnSpc>
                <a:spcPts val="8000"/>
              </a:lnSpc>
              <a:spcBef>
                <a:spcPts val="0"/>
              </a:spcBef>
              <a:buNone/>
              <a:defRPr b="0"/>
            </a:lvl1pPr>
          </a:lstStyle>
          <a:p>
            <a:pPr marL="0" lvl="0" indent="0">
              <a:lnSpc>
                <a:spcPts val="10000"/>
              </a:lnSpc>
              <a:spcBef>
                <a:spcPts val="0"/>
              </a:spcBef>
              <a:buNone/>
            </a:pPr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title</a:t>
            </a:r>
            <a:r>
              <a:rPr lang="fr-FR"/>
              <a:t> </a:t>
            </a:r>
            <a:r>
              <a:rPr lang="fr-FR" err="1"/>
              <a:t>here</a:t>
            </a:r>
            <a:br>
              <a:rPr lang="fr-FR"/>
            </a:br>
            <a:r>
              <a:rPr lang="fr-FR"/>
              <a:t>= Impact 80pt</a:t>
            </a:r>
          </a:p>
        </p:txBody>
      </p:sp>
    </p:spTree>
    <p:extLst>
      <p:ext uri="{BB962C8B-B14F-4D97-AF65-F5344CB8AC3E}">
        <p14:creationId xmlns:p14="http://schemas.microsoft.com/office/powerpoint/2010/main" val="3060293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7C3BA65-1EBB-CE48-9EBA-4CAC947F62C9}"/>
              </a:ext>
            </a:extLst>
          </p:cNvPr>
          <p:cNvSpPr/>
          <p:nvPr userDrawn="1"/>
        </p:nvSpPr>
        <p:spPr>
          <a:xfrm>
            <a:off x="0" y="0"/>
            <a:ext cx="8674100" cy="4876007"/>
          </a:xfrm>
          <a:prstGeom prst="rect">
            <a:avLst/>
          </a:prstGeom>
          <a:solidFill>
            <a:srgbClr val="A6D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2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A797E2C-1F9F-2D40-8E49-EEDAF0F343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558" y="5319981"/>
            <a:ext cx="4492913" cy="3323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400" b="0" i="0">
                <a:latin typeface="Impact" panose="020B0806030902050204" pitchFamily="34" charset="0"/>
              </a:defRPr>
            </a:lvl1pPr>
          </a:lstStyle>
          <a:p>
            <a:pPr lvl="0"/>
            <a:r>
              <a:rPr lang="fr-FR" err="1"/>
              <a:t>Subtitle</a:t>
            </a:r>
            <a:r>
              <a:rPr lang="fr-FR"/>
              <a:t> or Signature</a:t>
            </a:r>
          </a:p>
        </p:txBody>
      </p:sp>
      <p:sp>
        <p:nvSpPr>
          <p:cNvPr id="10" name="Espace réservé du texte 14">
            <a:extLst>
              <a:ext uri="{FF2B5EF4-FFF2-40B4-BE49-F238E27FC236}">
                <a16:creationId xmlns:a16="http://schemas.microsoft.com/office/drawing/2014/main" id="{51FE8DDB-0B6C-DC46-802E-47D216A469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204731" y="5319981"/>
            <a:ext cx="4492913" cy="332399"/>
          </a:xfrm>
        </p:spPr>
        <p:txBody>
          <a:bodyPr lIns="0" tIns="0" rIns="0" bIns="0">
            <a:spAutoFit/>
          </a:bodyPr>
          <a:lstStyle>
            <a:lvl1pPr marL="0" indent="0" algn="r">
              <a:buNone/>
              <a:defRPr sz="2400" b="0" i="0">
                <a:latin typeface="Impact" panose="020B0806030902050204" pitchFamily="34" charset="0"/>
              </a:defRPr>
            </a:lvl1pPr>
          </a:lstStyle>
          <a:p>
            <a:pPr lvl="0"/>
            <a:r>
              <a:rPr lang="fr-FR"/>
              <a:t>DD.MM.YY</a:t>
            </a:r>
          </a:p>
        </p:txBody>
      </p:sp>
      <p:sp>
        <p:nvSpPr>
          <p:cNvPr id="17" name="Espace réservé pour une image  2">
            <a:extLst>
              <a:ext uri="{FF2B5EF4-FFF2-40B4-BE49-F238E27FC236}">
                <a16:creationId xmlns:a16="http://schemas.microsoft.com/office/drawing/2014/main" id="{899C08A1-85AF-724B-A7D9-BE8EB4081AE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4100" y="0"/>
            <a:ext cx="8674100" cy="48760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picture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71FAF62-296F-3D46-8A8C-ED1DA77142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61004" y="7229400"/>
            <a:ext cx="1770335" cy="237546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E9C072F-AECF-0D45-B73F-9C573D8BC5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331" y="6921686"/>
            <a:ext cx="2113643" cy="2746247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6027470C-EE89-1643-9FC6-82B1FD02CE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558" y="650875"/>
            <a:ext cx="7372668" cy="2549480"/>
          </a:xfrm>
        </p:spPr>
        <p:txBody>
          <a:bodyPr>
            <a:spAutoFit/>
          </a:bodyPr>
          <a:lstStyle>
            <a:lvl1pPr marL="0" indent="0">
              <a:lnSpc>
                <a:spcPts val="8000"/>
              </a:lnSpc>
              <a:spcBef>
                <a:spcPts val="0"/>
              </a:spcBef>
              <a:buNone/>
              <a:defRPr/>
            </a:lvl1pPr>
          </a:lstStyle>
          <a:p>
            <a:pPr marL="0" lvl="0" indent="0">
              <a:lnSpc>
                <a:spcPts val="10000"/>
              </a:lnSpc>
              <a:spcBef>
                <a:spcPts val="0"/>
              </a:spcBef>
              <a:buNone/>
            </a:pPr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title</a:t>
            </a:r>
            <a:r>
              <a:rPr lang="fr-FR"/>
              <a:t> </a:t>
            </a:r>
            <a:r>
              <a:rPr lang="fr-FR" err="1"/>
              <a:t>here</a:t>
            </a:r>
            <a:br>
              <a:rPr lang="fr-FR"/>
            </a:br>
            <a:r>
              <a:rPr lang="fr-FR"/>
              <a:t>= Impact 80pt</a:t>
            </a:r>
          </a:p>
        </p:txBody>
      </p:sp>
    </p:spTree>
    <p:extLst>
      <p:ext uri="{BB962C8B-B14F-4D97-AF65-F5344CB8AC3E}">
        <p14:creationId xmlns:p14="http://schemas.microsoft.com/office/powerpoint/2010/main" val="2841493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7C3BA65-1EBB-CE48-9EBA-4CAC947F62C9}"/>
              </a:ext>
            </a:extLst>
          </p:cNvPr>
          <p:cNvSpPr/>
          <p:nvPr userDrawn="1"/>
        </p:nvSpPr>
        <p:spPr>
          <a:xfrm>
            <a:off x="0" y="0"/>
            <a:ext cx="8674100" cy="4876007"/>
          </a:xfrm>
          <a:prstGeom prst="rect">
            <a:avLst/>
          </a:prstGeom>
          <a:solidFill>
            <a:srgbClr val="005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2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A797E2C-1F9F-2D40-8E49-EEDAF0F343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558" y="5319981"/>
            <a:ext cx="3714695" cy="332399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400" b="0" i="0">
                <a:latin typeface="Impact" panose="020B0806030902050204" pitchFamily="34" charset="0"/>
              </a:defRPr>
            </a:lvl1pPr>
          </a:lstStyle>
          <a:p>
            <a:pPr lvl="0"/>
            <a:r>
              <a:rPr lang="fr-FR" err="1"/>
              <a:t>Subtitle</a:t>
            </a:r>
            <a:r>
              <a:rPr lang="fr-FR"/>
              <a:t> or Signature</a:t>
            </a:r>
          </a:p>
        </p:txBody>
      </p:sp>
      <p:sp>
        <p:nvSpPr>
          <p:cNvPr id="10" name="Espace réservé du texte 14">
            <a:extLst>
              <a:ext uri="{FF2B5EF4-FFF2-40B4-BE49-F238E27FC236}">
                <a16:creationId xmlns:a16="http://schemas.microsoft.com/office/drawing/2014/main" id="{51FE8DDB-0B6C-DC46-802E-47D216A469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11763" y="5319981"/>
            <a:ext cx="2811620" cy="332399"/>
          </a:xfrm>
        </p:spPr>
        <p:txBody>
          <a:bodyPr wrap="square" lIns="0" tIns="0" rIns="0" bIns="0">
            <a:spAutoFit/>
          </a:bodyPr>
          <a:lstStyle>
            <a:lvl1pPr marL="0" indent="0" algn="r">
              <a:buNone/>
              <a:defRPr sz="2400" b="0" i="0">
                <a:latin typeface="Impact" panose="020B0806030902050204" pitchFamily="34" charset="0"/>
              </a:defRPr>
            </a:lvl1pPr>
          </a:lstStyle>
          <a:p>
            <a:pPr lvl="0"/>
            <a:r>
              <a:rPr lang="fr-FR"/>
              <a:t>DD.MM.YY</a:t>
            </a:r>
          </a:p>
        </p:txBody>
      </p:sp>
      <p:sp>
        <p:nvSpPr>
          <p:cNvPr id="12" name="Espace réservé pour une image  2">
            <a:extLst>
              <a:ext uri="{FF2B5EF4-FFF2-40B4-BE49-F238E27FC236}">
                <a16:creationId xmlns:a16="http://schemas.microsoft.com/office/drawing/2014/main" id="{41EEDE2E-6266-304B-8DE6-779503C099F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4100" y="-1"/>
            <a:ext cx="8674100" cy="975201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picture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367929C-FAC8-614C-8316-1DAABC98F8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71190" y="7229400"/>
            <a:ext cx="1770335" cy="237546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D6A7473-339B-3944-B742-A2BD7343B4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331" y="6921686"/>
            <a:ext cx="2113643" cy="2746247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421918C7-91AF-EE4E-A3BA-4AD020B8D3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558" y="650875"/>
            <a:ext cx="7372668" cy="2549480"/>
          </a:xfrm>
        </p:spPr>
        <p:txBody>
          <a:bodyPr>
            <a:spAutoFit/>
          </a:bodyPr>
          <a:lstStyle>
            <a:lvl1pPr marL="0" indent="0">
              <a:lnSpc>
                <a:spcPts val="8000"/>
              </a:lnSpc>
              <a:spcBef>
                <a:spcPts val="0"/>
              </a:spcBef>
              <a:buNone/>
              <a:defRPr/>
            </a:lvl1pPr>
          </a:lstStyle>
          <a:p>
            <a:pPr marL="0" lvl="0" indent="0">
              <a:lnSpc>
                <a:spcPts val="10000"/>
              </a:lnSpc>
              <a:spcBef>
                <a:spcPts val="0"/>
              </a:spcBef>
              <a:buNone/>
            </a:pPr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title</a:t>
            </a:r>
            <a:r>
              <a:rPr lang="fr-FR"/>
              <a:t> </a:t>
            </a:r>
            <a:r>
              <a:rPr lang="fr-FR" err="1"/>
              <a:t>here</a:t>
            </a:r>
            <a:br>
              <a:rPr lang="fr-FR"/>
            </a:br>
            <a:r>
              <a:rPr lang="fr-FR"/>
              <a:t>= Impact 80pt</a:t>
            </a:r>
          </a:p>
        </p:txBody>
      </p:sp>
    </p:spTree>
    <p:extLst>
      <p:ext uri="{BB962C8B-B14F-4D97-AF65-F5344CB8AC3E}">
        <p14:creationId xmlns:p14="http://schemas.microsoft.com/office/powerpoint/2010/main" val="1154132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7C3BA65-1EBB-CE48-9EBA-4CAC947F62C9}"/>
              </a:ext>
            </a:extLst>
          </p:cNvPr>
          <p:cNvSpPr/>
          <p:nvPr userDrawn="1"/>
        </p:nvSpPr>
        <p:spPr>
          <a:xfrm>
            <a:off x="0" y="0"/>
            <a:ext cx="8674100" cy="4876007"/>
          </a:xfrm>
          <a:prstGeom prst="rect">
            <a:avLst/>
          </a:prstGeom>
          <a:solidFill>
            <a:srgbClr val="A6D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2"/>
          </a:p>
        </p:txBody>
      </p:sp>
      <p:sp>
        <p:nvSpPr>
          <p:cNvPr id="12" name="Espace réservé pour une image  2">
            <a:extLst>
              <a:ext uri="{FF2B5EF4-FFF2-40B4-BE49-F238E27FC236}">
                <a16:creationId xmlns:a16="http://schemas.microsoft.com/office/drawing/2014/main" id="{41EEDE2E-6266-304B-8DE6-779503C099F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4100" y="-1"/>
            <a:ext cx="8674100" cy="975201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picutre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7" name="Espace réservé du texte 20">
            <a:extLst>
              <a:ext uri="{FF2B5EF4-FFF2-40B4-BE49-F238E27FC236}">
                <a16:creationId xmlns:a16="http://schemas.microsoft.com/office/drawing/2014/main" id="{AB06F599-FF35-B34E-B897-27B9F04BEF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0875" y="8872537"/>
            <a:ext cx="2295526" cy="1938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 b="0" i="0">
                <a:latin typeface="Impact" panose="020B080603090205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DOCUMENT NAME</a:t>
            </a:r>
          </a:p>
        </p:txBody>
      </p:sp>
      <p:sp>
        <p:nvSpPr>
          <p:cNvPr id="9" name="Espace réservé du texte 20">
            <a:extLst>
              <a:ext uri="{FF2B5EF4-FFF2-40B4-BE49-F238E27FC236}">
                <a16:creationId xmlns:a16="http://schemas.microsoft.com/office/drawing/2014/main" id="{DA3C5954-B052-8845-9987-2EFEFE131D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1685" y="8872537"/>
            <a:ext cx="2295526" cy="1938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 b="0" i="0">
                <a:latin typeface="Impact" panose="020B080603090205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DD.MM.YY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03D68211-92FC-8449-9E82-9C89CCCB885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874" y="5526880"/>
            <a:ext cx="7372667" cy="746358"/>
          </a:xfrm>
        </p:spPr>
        <p:txBody>
          <a:bodyPr>
            <a:spAutoFit/>
          </a:bodyPr>
          <a:lstStyle>
            <a:lvl1pPr>
              <a:lnSpc>
                <a:spcPts val="2400"/>
              </a:lnSpc>
              <a:spcBef>
                <a:spcPts val="300"/>
              </a:spcBef>
              <a:defRPr sz="2200"/>
            </a:lvl1pPr>
            <a:lvl2pPr>
              <a:lnSpc>
                <a:spcPts val="2400"/>
              </a:lnSpc>
              <a:spcBef>
                <a:spcPts val="300"/>
              </a:spcBef>
              <a:defRPr sz="2200"/>
            </a:lvl2pPr>
          </a:lstStyle>
          <a:p>
            <a:pPr lvl="0"/>
            <a:r>
              <a:rPr lang="fr-FR" err="1"/>
              <a:t>Bulletpoint</a:t>
            </a:r>
            <a:r>
              <a:rPr lang="fr-FR"/>
              <a:t> and/or </a:t>
            </a:r>
            <a:r>
              <a:rPr lang="fr-FR" err="1"/>
              <a:t>Text</a:t>
            </a:r>
            <a:r>
              <a:rPr lang="fr-FR"/>
              <a:t> = Arial 22pt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C3832FB8-7BF9-8440-9473-ED4977B967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558" y="650875"/>
            <a:ext cx="7372668" cy="2549480"/>
          </a:xfrm>
        </p:spPr>
        <p:txBody>
          <a:bodyPr>
            <a:spAutoFit/>
          </a:bodyPr>
          <a:lstStyle>
            <a:lvl1pPr marL="0" indent="0">
              <a:lnSpc>
                <a:spcPts val="8000"/>
              </a:lnSpc>
              <a:spcBef>
                <a:spcPts val="0"/>
              </a:spcBef>
              <a:buNone/>
              <a:defRPr/>
            </a:lvl1pPr>
          </a:lstStyle>
          <a:p>
            <a:pPr marL="0" lvl="0" indent="0">
              <a:lnSpc>
                <a:spcPts val="10000"/>
              </a:lnSpc>
              <a:spcBef>
                <a:spcPts val="0"/>
              </a:spcBef>
              <a:buNone/>
            </a:pPr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title</a:t>
            </a:r>
            <a:r>
              <a:rPr lang="fr-FR"/>
              <a:t> </a:t>
            </a:r>
            <a:r>
              <a:rPr lang="fr-FR" err="1"/>
              <a:t>here</a:t>
            </a:r>
            <a:br>
              <a:rPr lang="fr-FR"/>
            </a:br>
            <a:r>
              <a:rPr lang="fr-FR"/>
              <a:t>= Impact 80pt</a:t>
            </a:r>
          </a:p>
        </p:txBody>
      </p:sp>
    </p:spTree>
    <p:extLst>
      <p:ext uri="{BB962C8B-B14F-4D97-AF65-F5344CB8AC3E}">
        <p14:creationId xmlns:p14="http://schemas.microsoft.com/office/powerpoint/2010/main" val="3105863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0830805-D1BF-D742-B0FE-5251E04240D8}"/>
              </a:ext>
            </a:extLst>
          </p:cNvPr>
          <p:cNvSpPr/>
          <p:nvPr userDrawn="1"/>
        </p:nvSpPr>
        <p:spPr>
          <a:xfrm>
            <a:off x="8674100" y="0"/>
            <a:ext cx="8674100" cy="9752013"/>
          </a:xfrm>
          <a:prstGeom prst="rect">
            <a:avLst/>
          </a:prstGeom>
          <a:solidFill>
            <a:srgbClr val="A6D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2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D561ED9-4F29-6D4E-A731-3D2E4815AF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875" y="650875"/>
            <a:ext cx="7372348" cy="577081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400" b="0" i="0">
                <a:latin typeface="Impact" panose="020B0806030902050204" pitchFamily="34" charset="0"/>
              </a:defRPr>
            </a:lvl1pPr>
          </a:lstStyle>
          <a:p>
            <a:pPr lvl="0"/>
            <a:r>
              <a:rPr lang="fr-FR"/>
              <a:t>TITLE = Impact 44pt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1E0F4A5C-BE18-5246-BAA9-CCF3A391F0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874" y="2818800"/>
            <a:ext cx="7372349" cy="307777"/>
          </a:xfrm>
        </p:spPr>
        <p:txBody>
          <a:bodyPr lIns="0" tIns="0" rIns="0" bIns="0">
            <a:spAutoFit/>
          </a:bodyPr>
          <a:lstStyle>
            <a:lvl1pPr marL="349200" indent="-457200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/>
            </a:lvl2pPr>
          </a:lstStyle>
          <a:p>
            <a:pPr lvl="0"/>
            <a:r>
              <a:rPr lang="fr-FR" err="1"/>
              <a:t>Bulletpoint</a:t>
            </a:r>
            <a:r>
              <a:rPr lang="fr-FR"/>
              <a:t> and/or </a:t>
            </a:r>
            <a:r>
              <a:rPr lang="fr-FR" err="1"/>
              <a:t>Text</a:t>
            </a:r>
            <a:r>
              <a:rPr lang="fr-FR"/>
              <a:t> = Arial 22pt</a:t>
            </a:r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FD9881C5-6884-434A-8117-D95848FEDD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875" y="8872537"/>
            <a:ext cx="2295526" cy="1938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 b="0" i="0">
                <a:latin typeface="Impact" panose="020B080603090205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DOCUMENT NAME</a:t>
            </a:r>
          </a:p>
        </p:txBody>
      </p:sp>
      <p:sp>
        <p:nvSpPr>
          <p:cNvPr id="23" name="Espace réservé du texte 20">
            <a:extLst>
              <a:ext uri="{FF2B5EF4-FFF2-40B4-BE49-F238E27FC236}">
                <a16:creationId xmlns:a16="http://schemas.microsoft.com/office/drawing/2014/main" id="{96B6B50C-BD23-C147-A126-64CBD056E9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1685" y="8872537"/>
            <a:ext cx="2295526" cy="1938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 b="0" i="0">
                <a:latin typeface="Impact" panose="020B080603090205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DD.MM.YY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B21ED32-9AA8-B242-807A-FD6A76FCBE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791543" y="8872536"/>
            <a:ext cx="3903345" cy="193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1400" b="0" i="0" kern="1200" smtClean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0EDF5173-184C-1B4B-8899-5CD0872459C6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0671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BB6E1FB-E257-F841-93F9-7D3FFB64FE09}"/>
              </a:ext>
            </a:extLst>
          </p:cNvPr>
          <p:cNvSpPr/>
          <p:nvPr userDrawn="1"/>
        </p:nvSpPr>
        <p:spPr>
          <a:xfrm>
            <a:off x="8674100" y="0"/>
            <a:ext cx="8674100" cy="9752013"/>
          </a:xfrm>
          <a:prstGeom prst="rect">
            <a:avLst/>
          </a:prstGeom>
          <a:solidFill>
            <a:srgbClr val="A6D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2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6E1A698-5716-0A46-A17F-152DC61884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323914" y="650875"/>
            <a:ext cx="3600000" cy="2700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picutre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20" name="Espace réservé pour une image  2">
            <a:extLst>
              <a:ext uri="{FF2B5EF4-FFF2-40B4-BE49-F238E27FC236}">
                <a16:creationId xmlns:a16="http://schemas.microsoft.com/office/drawing/2014/main" id="{D5AA2742-E919-8647-9D42-33CEC219763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3075481" y="611717"/>
            <a:ext cx="3600000" cy="2700000"/>
          </a:xfrm>
        </p:spPr>
        <p:txBody>
          <a:bodyPr anchor="ctr"/>
          <a:lstStyle>
            <a:lvl1pPr marL="0" marR="0" indent="0" algn="ctr" defTabSz="1300277" rtl="0" eaLnBrk="1" fontAlgn="auto" latinLnBrk="0" hangingPunct="1">
              <a:lnSpc>
                <a:spcPct val="90000"/>
              </a:lnSpc>
              <a:spcBef>
                <a:spcPts val="142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picutre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24" name="Espace réservé pour une image  2">
            <a:extLst>
              <a:ext uri="{FF2B5EF4-FFF2-40B4-BE49-F238E27FC236}">
                <a16:creationId xmlns:a16="http://schemas.microsoft.com/office/drawing/2014/main" id="{832FCAF2-6E08-6B40-A59F-86ECD0488FD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345757" y="3534641"/>
            <a:ext cx="3600000" cy="2700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picutre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25" name="Espace réservé pour une image  2">
            <a:extLst>
              <a:ext uri="{FF2B5EF4-FFF2-40B4-BE49-F238E27FC236}">
                <a16:creationId xmlns:a16="http://schemas.microsoft.com/office/drawing/2014/main" id="{BAB82518-D148-0D4D-A136-56B5B80FEE8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3097324" y="3495483"/>
            <a:ext cx="3600000" cy="2700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picutre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27" name="Espace réservé du texte 16">
            <a:extLst>
              <a:ext uri="{FF2B5EF4-FFF2-40B4-BE49-F238E27FC236}">
                <a16:creationId xmlns:a16="http://schemas.microsoft.com/office/drawing/2014/main" id="{45A7A69F-8D7E-A644-8504-CA3A47C77B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874" y="2818800"/>
            <a:ext cx="7372349" cy="307777"/>
          </a:xfrm>
        </p:spPr>
        <p:txBody>
          <a:bodyPr lIns="0" tIns="0" rIns="0" bIns="0">
            <a:spAutoFit/>
          </a:bodyPr>
          <a:lstStyle>
            <a:lvl1pPr marL="349200" indent="-457200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err="1"/>
              <a:t>Bulletpoint</a:t>
            </a:r>
            <a:r>
              <a:rPr lang="fr-FR"/>
              <a:t> and/or </a:t>
            </a:r>
            <a:r>
              <a:rPr lang="fr-FR" err="1"/>
              <a:t>Text</a:t>
            </a:r>
            <a:r>
              <a:rPr lang="fr-FR"/>
              <a:t> = Arial 22pt</a:t>
            </a:r>
          </a:p>
        </p:txBody>
      </p:sp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id="{24A48FB8-6228-624D-B8DD-BF35171B5C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875" y="650875"/>
            <a:ext cx="7372348" cy="577081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400" b="0" i="0">
                <a:latin typeface="Impact" panose="020B0806030902050204" pitchFamily="34" charset="0"/>
              </a:defRPr>
            </a:lvl1pPr>
          </a:lstStyle>
          <a:p>
            <a:pPr lvl="0"/>
            <a:r>
              <a:rPr lang="fr-FR"/>
              <a:t>TITLE = Impact 44pt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324651C-2F7A-AE4D-91FE-312C44BB68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791543" y="8872536"/>
            <a:ext cx="3903345" cy="193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1400" b="0" i="0" kern="1200" smtClean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0EDF5173-184C-1B4B-8899-5CD0872459C6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4" name="Espace réservé du texte 20">
            <a:extLst>
              <a:ext uri="{FF2B5EF4-FFF2-40B4-BE49-F238E27FC236}">
                <a16:creationId xmlns:a16="http://schemas.microsoft.com/office/drawing/2014/main" id="{35EA92E0-D6E0-B943-3691-C38CFDA495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875" y="8872537"/>
            <a:ext cx="2295526" cy="1938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 b="0" i="0">
                <a:latin typeface="Impact" panose="020B080603090205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DOCUMENT NAME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4B753C49-5674-F719-A5E0-849C06EC5F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1685" y="8872537"/>
            <a:ext cx="2295526" cy="1938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 b="0" i="0">
                <a:latin typeface="Impact" panose="020B080603090205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DD.MM.YY</a:t>
            </a:r>
          </a:p>
        </p:txBody>
      </p:sp>
    </p:spTree>
    <p:extLst>
      <p:ext uri="{BB962C8B-B14F-4D97-AF65-F5344CB8AC3E}">
        <p14:creationId xmlns:p14="http://schemas.microsoft.com/office/powerpoint/2010/main" val="276591206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MMAR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texte 16">
            <a:extLst>
              <a:ext uri="{FF2B5EF4-FFF2-40B4-BE49-F238E27FC236}">
                <a16:creationId xmlns:a16="http://schemas.microsoft.com/office/drawing/2014/main" id="{45A7A69F-8D7E-A644-8504-CA3A47C77B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874" y="5791200"/>
            <a:ext cx="4935600" cy="615553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None/>
              <a:defRPr sz="2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err="1"/>
              <a:t>Subtitle</a:t>
            </a:r>
            <a:r>
              <a:rPr lang="fr-FR"/>
              <a:t> = Arial Bold 22pt / </a:t>
            </a:r>
            <a:br>
              <a:rPr lang="fr-FR"/>
            </a:br>
            <a:r>
              <a:rPr lang="fr-FR" err="1"/>
              <a:t>Bulletpoints</a:t>
            </a:r>
            <a:r>
              <a:rPr lang="fr-FR"/>
              <a:t> and/or </a:t>
            </a:r>
            <a:r>
              <a:rPr lang="fr-FR" err="1"/>
              <a:t>Text</a:t>
            </a:r>
            <a:r>
              <a:rPr lang="fr-FR"/>
              <a:t> = Arial 22pt</a:t>
            </a:r>
          </a:p>
        </p:txBody>
      </p:sp>
      <p:sp>
        <p:nvSpPr>
          <p:cNvPr id="28" name="Espace réservé du texte 20">
            <a:extLst>
              <a:ext uri="{FF2B5EF4-FFF2-40B4-BE49-F238E27FC236}">
                <a16:creationId xmlns:a16="http://schemas.microsoft.com/office/drawing/2014/main" id="{7C21395E-C534-6642-A28E-08A0C68DEF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875" y="8872537"/>
            <a:ext cx="2295526" cy="1938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 b="0" i="0">
                <a:latin typeface="Impact" panose="020B080603090205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DOCUMENT NAME</a:t>
            </a:r>
          </a:p>
        </p:txBody>
      </p:sp>
      <p:sp>
        <p:nvSpPr>
          <p:cNvPr id="30" name="Espace réservé du texte 20">
            <a:extLst>
              <a:ext uri="{FF2B5EF4-FFF2-40B4-BE49-F238E27FC236}">
                <a16:creationId xmlns:a16="http://schemas.microsoft.com/office/drawing/2014/main" id="{9E518D90-D740-924E-8AC4-D544EB19D4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1685" y="8872537"/>
            <a:ext cx="2295526" cy="1938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 b="0" i="0">
                <a:latin typeface="Impact" panose="020B080603090205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DD.MM.YY</a:t>
            </a:r>
          </a:p>
        </p:txBody>
      </p:sp>
      <p:sp>
        <p:nvSpPr>
          <p:cNvPr id="32" name="Espace réservé du texte 16">
            <a:extLst>
              <a:ext uri="{FF2B5EF4-FFF2-40B4-BE49-F238E27FC236}">
                <a16:creationId xmlns:a16="http://schemas.microsoft.com/office/drawing/2014/main" id="{1B5D3D54-40E4-D64F-B166-5E4823424A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760200" y="5791200"/>
            <a:ext cx="4937124" cy="615553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None/>
              <a:defRPr sz="2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err="1"/>
              <a:t>Subtitle</a:t>
            </a:r>
            <a:r>
              <a:rPr lang="fr-FR"/>
              <a:t> = Arial Bold 22pt / </a:t>
            </a:r>
            <a:br>
              <a:rPr lang="fr-FR"/>
            </a:br>
            <a:r>
              <a:rPr lang="fr-FR" err="1"/>
              <a:t>Bulletpoints</a:t>
            </a:r>
            <a:r>
              <a:rPr lang="fr-FR"/>
              <a:t> and/or </a:t>
            </a:r>
            <a:r>
              <a:rPr lang="fr-FR" err="1"/>
              <a:t>Text</a:t>
            </a:r>
            <a:r>
              <a:rPr lang="fr-FR"/>
              <a:t> = Arial 22pt</a:t>
            </a:r>
          </a:p>
        </p:txBody>
      </p:sp>
      <p:sp>
        <p:nvSpPr>
          <p:cNvPr id="33" name="Espace réservé du texte 16">
            <a:extLst>
              <a:ext uri="{FF2B5EF4-FFF2-40B4-BE49-F238E27FC236}">
                <a16:creationId xmlns:a16="http://schemas.microsoft.com/office/drawing/2014/main" id="{8A653D3E-4219-264E-993B-5904D406EC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80973" y="5791200"/>
            <a:ext cx="4937124" cy="677108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None/>
              <a:defRPr sz="2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30027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err="1"/>
              <a:t>Subtitle</a:t>
            </a:r>
            <a:r>
              <a:rPr lang="fr-FR"/>
              <a:t> = Arial Bold 22pt / </a:t>
            </a:r>
            <a:br>
              <a:rPr lang="fr-FR"/>
            </a:br>
            <a:r>
              <a:rPr lang="fr-FR" err="1"/>
              <a:t>Bulletpoints</a:t>
            </a:r>
            <a:r>
              <a:rPr lang="fr-FR"/>
              <a:t> and/or </a:t>
            </a:r>
            <a:r>
              <a:rPr lang="fr-FR" err="1"/>
              <a:t>Text</a:t>
            </a:r>
            <a:r>
              <a:rPr lang="fr-FR"/>
              <a:t> = Arial 22pt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34B30DC-7C70-DA4A-953D-F1FA1E0F3043}"/>
              </a:ext>
            </a:extLst>
          </p:cNvPr>
          <p:cNvCxnSpPr/>
          <p:nvPr userDrawn="1"/>
        </p:nvCxnSpPr>
        <p:spPr>
          <a:xfrm>
            <a:off x="650874" y="5486401"/>
            <a:ext cx="4935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61A5135E-F2E9-1D43-8B25-E86AE949E243}"/>
              </a:ext>
            </a:extLst>
          </p:cNvPr>
          <p:cNvCxnSpPr/>
          <p:nvPr userDrawn="1"/>
        </p:nvCxnSpPr>
        <p:spPr>
          <a:xfrm>
            <a:off x="6280973" y="5486401"/>
            <a:ext cx="4935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40A0819A-69E8-5A4E-BBFB-8E675D49A12A}"/>
              </a:ext>
            </a:extLst>
          </p:cNvPr>
          <p:cNvCxnSpPr/>
          <p:nvPr userDrawn="1"/>
        </p:nvCxnSpPr>
        <p:spPr>
          <a:xfrm>
            <a:off x="11761724" y="5486401"/>
            <a:ext cx="4935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13EC5661-6ED3-8F47-8131-D1E6D082B1AB}"/>
              </a:ext>
            </a:extLst>
          </p:cNvPr>
          <p:cNvCxnSpPr/>
          <p:nvPr userDrawn="1"/>
        </p:nvCxnSpPr>
        <p:spPr>
          <a:xfrm>
            <a:off x="650874" y="8651194"/>
            <a:ext cx="4935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ACB6CBA4-8DD6-0E42-ADD6-A8E76681A6F2}"/>
              </a:ext>
            </a:extLst>
          </p:cNvPr>
          <p:cNvCxnSpPr/>
          <p:nvPr userDrawn="1"/>
        </p:nvCxnSpPr>
        <p:spPr>
          <a:xfrm>
            <a:off x="6280973" y="8651194"/>
            <a:ext cx="4935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B8AA4DA0-50D5-2446-AD0E-643F98BEFD34}"/>
              </a:ext>
            </a:extLst>
          </p:cNvPr>
          <p:cNvCxnSpPr/>
          <p:nvPr userDrawn="1"/>
        </p:nvCxnSpPr>
        <p:spPr>
          <a:xfrm>
            <a:off x="11761724" y="8651194"/>
            <a:ext cx="4935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space réservé pour une image  2">
            <a:extLst>
              <a:ext uri="{FF2B5EF4-FFF2-40B4-BE49-F238E27FC236}">
                <a16:creationId xmlns:a16="http://schemas.microsoft.com/office/drawing/2014/main" id="{36300282-BA06-B644-A81D-DBDE7114494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80974" y="2113891"/>
            <a:ext cx="4935599" cy="305884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picutre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40" name="Espace réservé pour une image  2">
            <a:extLst>
              <a:ext uri="{FF2B5EF4-FFF2-40B4-BE49-F238E27FC236}">
                <a16:creationId xmlns:a16="http://schemas.microsoft.com/office/drawing/2014/main" id="{41042515-CD9C-6147-97B7-1B35E5C31CE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50875" y="2148120"/>
            <a:ext cx="5087998" cy="302462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picutre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42" name="Espace réservé pour une image  2">
            <a:extLst>
              <a:ext uri="{FF2B5EF4-FFF2-40B4-BE49-F238E27FC236}">
                <a16:creationId xmlns:a16="http://schemas.microsoft.com/office/drawing/2014/main" id="{7B067BE6-E69F-0045-BCE5-A82B1F43714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760200" y="2113891"/>
            <a:ext cx="4935599" cy="305884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picutre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22" name="Espace réservé du texte 14">
            <a:extLst>
              <a:ext uri="{FF2B5EF4-FFF2-40B4-BE49-F238E27FC236}">
                <a16:creationId xmlns:a16="http://schemas.microsoft.com/office/drawing/2014/main" id="{ACC758B3-A145-F84D-888B-0DE33EA719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875" y="650875"/>
            <a:ext cx="7372348" cy="577081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400" b="0" i="0">
                <a:latin typeface="Impact" panose="020B0806030902050204" pitchFamily="34" charset="0"/>
              </a:defRPr>
            </a:lvl1pPr>
          </a:lstStyle>
          <a:p>
            <a:pPr lvl="0"/>
            <a:r>
              <a:rPr lang="fr-FR"/>
              <a:t>TITLE = Impact 44pt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BDE584B-94E6-6C4F-B039-953F0C8B8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791543" y="8872536"/>
            <a:ext cx="3903345" cy="193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1400" b="0" i="0" kern="1200" smtClean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0EDF5173-184C-1B4B-8899-5CD0872459C6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497352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2689" y="519205"/>
            <a:ext cx="14962823" cy="18849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2689" y="2596022"/>
            <a:ext cx="14962823" cy="6187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017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5" r:id="rId2"/>
    <p:sldLayoutId id="2147483681" r:id="rId3"/>
    <p:sldLayoutId id="2147483673" r:id="rId4"/>
    <p:sldLayoutId id="2147483674" r:id="rId5"/>
    <p:sldLayoutId id="2147483676" r:id="rId6"/>
    <p:sldLayoutId id="2147483661" r:id="rId7"/>
    <p:sldLayoutId id="2147483675" r:id="rId8"/>
    <p:sldLayoutId id="2147483682" r:id="rId9"/>
    <p:sldLayoutId id="2147483678" r:id="rId10"/>
    <p:sldLayoutId id="2147483677" r:id="rId11"/>
    <p:sldLayoutId id="2147483679" r:id="rId12"/>
    <p:sldLayoutId id="2147483680" r:id="rId13"/>
    <p:sldLayoutId id="2147483684" r:id="rId14"/>
  </p:sldLayoutIdLst>
  <p:hf hdr="0" dt="0"/>
  <p:txStyles>
    <p:titleStyle>
      <a:lvl1pPr algn="l" defTabSz="1300277" rtl="0" eaLnBrk="1" latinLnBrk="0" hangingPunct="1">
        <a:lnSpc>
          <a:spcPts val="10000"/>
        </a:lnSpc>
        <a:spcBef>
          <a:spcPct val="0"/>
        </a:spcBef>
        <a:buNone/>
        <a:defRPr sz="8000" b="0" i="0" kern="1200">
          <a:solidFill>
            <a:schemeClr val="tx1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325069" indent="-325069" algn="l" defTabSz="1300277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2200" b="1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75208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200" b="0" i="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625346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200" b="0" i="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275484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925623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575761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5900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038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176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138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77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415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554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0692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0830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0969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107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bd.int/convention/articles/default.shtml?a=cbd-26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8DCD344-7FB8-164A-87BC-D1DE21E479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0558" y="5319981"/>
            <a:ext cx="4492913" cy="844334"/>
          </a:xfrm>
        </p:spPr>
        <p:txBody>
          <a:bodyPr/>
          <a:lstStyle/>
          <a:p>
            <a:r>
              <a:rPr lang="fr-FR" dirty="0"/>
              <a:t>Han de Koeijer</a:t>
            </a:r>
          </a:p>
          <a:p>
            <a:r>
              <a:rPr lang="fr-FR" dirty="0"/>
              <a:t>Point focal CHM pour la Belgique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7B99828-1746-704C-8C62-1B2BD8DEF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22.01.2026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5489067-B4BB-3940-9111-020DB43CB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558" y="431934"/>
            <a:ext cx="7128281" cy="4099199"/>
          </a:xfrm>
        </p:spPr>
        <p:txBody>
          <a:bodyPr/>
          <a:lstStyle/>
          <a:p>
            <a:r>
              <a:rPr lang="fr-FR" sz="6000" dirty="0"/>
              <a:t>7</a:t>
            </a:r>
            <a:r>
              <a:rPr lang="fr-FR" sz="6000" baseline="30000" dirty="0"/>
              <a:t>ième</a:t>
            </a:r>
            <a:r>
              <a:rPr lang="fr-FR" sz="6000" dirty="0"/>
              <a:t> rapport national et l’outil de rapportage en ligne (ORT)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189976BD-9371-8B3A-B011-6C6D4C31AF68}"/>
              </a:ext>
            </a:extLst>
          </p:cNvPr>
          <p:cNvSpPr txBox="1">
            <a:spLocks/>
          </p:cNvSpPr>
          <p:nvPr/>
        </p:nvSpPr>
        <p:spPr>
          <a:xfrm>
            <a:off x="9663358" y="530788"/>
            <a:ext cx="7240685" cy="18682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r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Arial" panose="020B0604020202020204" pitchFamily="34" charset="0"/>
              </a:defRPr>
            </a:lvl1pPr>
            <a:lvl2pPr marL="975208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625346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275484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925623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575761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900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038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176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>
                <a:solidFill>
                  <a:schemeClr val="bg1"/>
                </a:solidFill>
              </a:rPr>
              <a:t>Sommaire</a:t>
            </a:r>
          </a:p>
          <a:p>
            <a:pPr algn="l"/>
            <a:endParaRPr lang="fr-FR" dirty="0">
              <a:solidFill>
                <a:schemeClr val="bg1"/>
              </a:solidFill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GB" dirty="0">
                <a:solidFill>
                  <a:schemeClr val="bg1"/>
                </a:solidFill>
              </a:rPr>
              <a:t>7ième rapport national</a:t>
            </a:r>
          </a:p>
          <a:p>
            <a:pPr marL="457200" indent="-457200" algn="l">
              <a:buFont typeface="+mj-lt"/>
              <a:buAutoNum type="arabicPeriod"/>
            </a:pPr>
            <a:r>
              <a:rPr lang="fr-FR" dirty="0">
                <a:solidFill>
                  <a:schemeClr val="bg1"/>
                </a:solidFill>
              </a:rPr>
              <a:t>ORT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5C72D4D4-6B75-5A92-EE6D-F910A95E2661}"/>
              </a:ext>
            </a:extLst>
          </p:cNvPr>
          <p:cNvSpPr txBox="1">
            <a:spLocks/>
          </p:cNvSpPr>
          <p:nvPr/>
        </p:nvSpPr>
        <p:spPr>
          <a:xfrm>
            <a:off x="6427643" y="6343851"/>
            <a:ext cx="4492913" cy="664797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r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Arial" panose="020B0604020202020204" pitchFamily="34" charset="0"/>
              </a:defRPr>
            </a:lvl1pPr>
            <a:lvl2pPr marL="975208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625346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275484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925623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575761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900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038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176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[Image illustrant les activités menées]</a:t>
            </a:r>
          </a:p>
        </p:txBody>
      </p:sp>
    </p:spTree>
    <p:extLst>
      <p:ext uri="{BB962C8B-B14F-4D97-AF65-F5344CB8AC3E}">
        <p14:creationId xmlns:p14="http://schemas.microsoft.com/office/powerpoint/2010/main" val="3188803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9DF3F-8A5C-596B-E77B-971DADB31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F11B3D9E-F1E2-7D7E-1D39-B0B8BF050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1685" y="2552827"/>
            <a:ext cx="173482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BE" altLang="en-B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BE" altLang="en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149C04-747E-F2DF-3F58-72B7F2D18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188" y="1872026"/>
            <a:ext cx="13925848" cy="64838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A0D87A-C14B-DC51-8D23-FE7AC753A5FD}"/>
              </a:ext>
            </a:extLst>
          </p:cNvPr>
          <p:cNvSpPr txBox="1"/>
          <p:nvPr/>
        </p:nvSpPr>
        <p:spPr>
          <a:xfrm>
            <a:off x="2793206" y="977628"/>
            <a:ext cx="86725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3200" dirty="0"/>
              <a:t>https://ort-training.cbd.int/</a:t>
            </a:r>
          </a:p>
        </p:txBody>
      </p:sp>
    </p:spTree>
    <p:extLst>
      <p:ext uri="{BB962C8B-B14F-4D97-AF65-F5344CB8AC3E}">
        <p14:creationId xmlns:p14="http://schemas.microsoft.com/office/powerpoint/2010/main" val="1599861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63973F8-C234-B44F-8B60-B721260614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CONTACT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6DC28E-0E6E-BF4C-8220-EF42240F8AA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8748" y="1547702"/>
            <a:ext cx="7372349" cy="2807321"/>
          </a:xfrm>
        </p:spPr>
        <p:txBody>
          <a:bodyPr>
            <a:normAutofit/>
          </a:bodyPr>
          <a:lstStyle/>
          <a:p>
            <a:r>
              <a:rPr lang="fr-FR" dirty="0"/>
              <a:t>Han de Koeijer</a:t>
            </a:r>
          </a:p>
          <a:p>
            <a:r>
              <a:rPr lang="fr-FR" i="1" dirty="0" err="1"/>
              <a:t>d.o</a:t>
            </a:r>
            <a:r>
              <a:rPr lang="fr-FR" i="1" dirty="0"/>
              <a:t>. Nature — CEBioS, </a:t>
            </a:r>
            <a:r>
              <a:rPr lang="fr-FR" i="1" dirty="0" err="1"/>
              <a:t>Belgian</a:t>
            </a:r>
            <a:r>
              <a:rPr lang="fr-FR" i="1" dirty="0"/>
              <a:t> focal point for the CHM</a:t>
            </a:r>
          </a:p>
          <a:p>
            <a:endParaRPr lang="fr-FR" i="1" dirty="0"/>
          </a:p>
          <a:p>
            <a:r>
              <a:rPr lang="fr-FR" dirty="0"/>
              <a:t>hdekoeijer@naturalsciences.be</a:t>
            </a:r>
          </a:p>
          <a:p>
            <a:r>
              <a:rPr lang="fr-FR" dirty="0"/>
              <a:t>T +32 (0)2 680 4267</a:t>
            </a:r>
          </a:p>
          <a:p>
            <a:r>
              <a:rPr lang="fr-FR" dirty="0"/>
              <a:t>M +32 (0)498 69 2526</a:t>
            </a:r>
          </a:p>
          <a:p>
            <a:endParaRPr lang="fr-FR" dirty="0">
              <a:latin typeface="PP Right Grotesk BE Compact Lig" pitchFamily="2" charset="77"/>
            </a:endParaRPr>
          </a:p>
          <a:p>
            <a:r>
              <a:rPr lang="fr-FR" dirty="0">
                <a:latin typeface="PP Right Grotesk BE Compact Lig" pitchFamily="2" charset="77"/>
              </a:rPr>
              <a:t>Vautier Street, 29</a:t>
            </a:r>
          </a:p>
          <a:p>
            <a:r>
              <a:rPr lang="fr-FR" dirty="0">
                <a:latin typeface="PP Right Grotesk BE Compact Lig" pitchFamily="2" charset="77"/>
              </a:rPr>
              <a:t>1000 Brussels</a:t>
            </a:r>
          </a:p>
        </p:txBody>
      </p:sp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417D80E1-4543-5AFF-0E85-8D7A06C6E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6877" y="8724091"/>
            <a:ext cx="1768246" cy="508920"/>
          </a:xfrm>
          <a:prstGeom prst="rect">
            <a:avLst/>
          </a:prstGeom>
        </p:spPr>
      </p:pic>
      <p:pic>
        <p:nvPicPr>
          <p:cNvPr id="6" name="Picture 5" descr="A group of birds swimming in the water&#10;&#10;Description automatically generated">
            <a:extLst>
              <a:ext uri="{FF2B5EF4-FFF2-40B4-BE49-F238E27FC236}">
                <a16:creationId xmlns:a16="http://schemas.microsoft.com/office/drawing/2014/main" id="{5A45DDAE-FE43-5670-D831-3D91A0AFB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1968" y="177747"/>
            <a:ext cx="5352514" cy="3568342"/>
          </a:xfrm>
          <a:prstGeom prst="rect">
            <a:avLst/>
          </a:prstGeom>
        </p:spPr>
      </p:pic>
      <p:pic>
        <p:nvPicPr>
          <p:cNvPr id="8" name="Picture 7" descr="A forest with trees and grass&#10;&#10;Description automatically generated with medium confidence">
            <a:extLst>
              <a:ext uri="{FF2B5EF4-FFF2-40B4-BE49-F238E27FC236}">
                <a16:creationId xmlns:a16="http://schemas.microsoft.com/office/drawing/2014/main" id="{16F556C3-876D-7B7F-790F-B2FB2233B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4214" y="3899083"/>
            <a:ext cx="7008021" cy="467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375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DB633-381A-FAD2-1F01-F3844EA98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C8807D-FDD5-5C83-E9D1-8EF586BE4B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0874" y="2139179"/>
            <a:ext cx="7372349" cy="6479723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/>
              <a:t>Cibles</a:t>
            </a:r>
            <a:r>
              <a:rPr lang="en-US" b="1" dirty="0"/>
              <a:t> </a:t>
            </a:r>
            <a:r>
              <a:rPr lang="en-US" b="1" dirty="0" err="1"/>
              <a:t>nationales</a:t>
            </a:r>
            <a:endParaRPr lang="en-US" b="1" dirty="0"/>
          </a:p>
          <a:p>
            <a:endParaRPr lang="en-US" dirty="0"/>
          </a:p>
          <a:p>
            <a:r>
              <a:rPr lang="en-US" dirty="0"/>
              <a:t>Les Pays </a:t>
            </a:r>
            <a:r>
              <a:rPr lang="en-US" dirty="0" err="1"/>
              <a:t>ont</a:t>
            </a:r>
            <a:r>
              <a:rPr lang="en-US" dirty="0"/>
              <a:t> </a:t>
            </a:r>
            <a:r>
              <a:rPr lang="en-US" dirty="0" err="1"/>
              <a:t>dû</a:t>
            </a:r>
            <a:r>
              <a:rPr lang="en-US" dirty="0"/>
              <a:t> </a:t>
            </a:r>
            <a:r>
              <a:rPr lang="en-US" dirty="0" err="1"/>
              <a:t>préparer</a:t>
            </a:r>
            <a:r>
              <a:rPr lang="en-US" dirty="0"/>
              <a:t> des </a:t>
            </a:r>
            <a:r>
              <a:rPr lang="en-US" dirty="0" err="1"/>
              <a:t>cibles</a:t>
            </a:r>
            <a:r>
              <a:rPr lang="en-US" dirty="0"/>
              <a:t> </a:t>
            </a:r>
            <a:r>
              <a:rPr lang="en-US" dirty="0" err="1"/>
              <a:t>nationales</a:t>
            </a:r>
            <a:r>
              <a:rPr lang="en-US" dirty="0"/>
              <a:t> avant la COP16 </a:t>
            </a:r>
            <a:r>
              <a:rPr lang="en-US" dirty="0" err="1"/>
              <a:t>en</a:t>
            </a:r>
            <a:r>
              <a:rPr lang="en-US" dirty="0"/>
              <a:t> 2024 </a:t>
            </a:r>
            <a:r>
              <a:rPr lang="en-US" dirty="0" err="1"/>
              <a:t>en</a:t>
            </a:r>
            <a:r>
              <a:rPr lang="en-US" dirty="0"/>
              <a:t> lien avec les </a:t>
            </a:r>
            <a:r>
              <a:rPr lang="en-US" dirty="0" err="1"/>
              <a:t>cibles</a:t>
            </a:r>
            <a:r>
              <a:rPr lang="en-US" dirty="0"/>
              <a:t> du GBF</a:t>
            </a:r>
          </a:p>
          <a:p>
            <a:endParaRPr lang="en-US" dirty="0"/>
          </a:p>
          <a:p>
            <a:r>
              <a:rPr lang="en-US" dirty="0" err="1"/>
              <a:t>Actuellement</a:t>
            </a:r>
            <a:r>
              <a:rPr lang="en-US" dirty="0"/>
              <a:t> 143 Pays les </a:t>
            </a:r>
            <a:r>
              <a:rPr lang="en-US" dirty="0" err="1"/>
              <a:t>ont</a:t>
            </a:r>
            <a:r>
              <a:rPr lang="en-US" dirty="0"/>
              <a:t> </a:t>
            </a:r>
            <a:r>
              <a:rPr lang="en-US" dirty="0" err="1"/>
              <a:t>rapportées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ligne</a:t>
            </a:r>
            <a:endParaRPr lang="en-US" dirty="0"/>
          </a:p>
          <a:p>
            <a:endParaRPr lang="en-US" dirty="0"/>
          </a:p>
          <a:p>
            <a:r>
              <a:rPr lang="en-US" dirty="0"/>
              <a:t>3434 </a:t>
            </a:r>
            <a:r>
              <a:rPr lang="en-US" dirty="0" err="1"/>
              <a:t>cibles</a:t>
            </a:r>
            <a:r>
              <a:rPr lang="en-US" dirty="0"/>
              <a:t> </a:t>
            </a:r>
            <a:r>
              <a:rPr lang="en-US" dirty="0" err="1"/>
              <a:t>nationales</a:t>
            </a:r>
            <a:r>
              <a:rPr lang="en-US" dirty="0"/>
              <a:t> avec des liens vers les </a:t>
            </a:r>
            <a:r>
              <a:rPr lang="en-US" dirty="0" err="1"/>
              <a:t>cibles</a:t>
            </a:r>
            <a:r>
              <a:rPr lang="en-US" dirty="0"/>
              <a:t> du GBF et les </a:t>
            </a:r>
            <a:r>
              <a:rPr lang="en-US" dirty="0" err="1"/>
              <a:t>indicateurs</a:t>
            </a:r>
            <a:r>
              <a:rPr lang="en-US" dirty="0"/>
              <a:t> </a:t>
            </a:r>
            <a:r>
              <a:rPr lang="en-US" dirty="0" err="1"/>
              <a:t>liés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Information </a:t>
            </a:r>
            <a:r>
              <a:rPr lang="en-US" dirty="0" err="1"/>
              <a:t>additionelle</a:t>
            </a:r>
            <a:r>
              <a:rPr lang="en-US" dirty="0"/>
              <a:t> sur :</a:t>
            </a:r>
          </a:p>
          <a:p>
            <a:pPr lvl="1"/>
            <a:r>
              <a:rPr lang="en-US" dirty="0"/>
              <a:t>Les </a:t>
            </a:r>
            <a:r>
              <a:rPr lang="en-US" dirty="0" err="1"/>
              <a:t>activités</a:t>
            </a:r>
            <a:r>
              <a:rPr lang="en-US" dirty="0"/>
              <a:t> </a:t>
            </a:r>
            <a:r>
              <a:rPr lang="en-US" dirty="0" err="1"/>
              <a:t>prévues</a:t>
            </a:r>
            <a:r>
              <a:rPr lang="en-US" dirty="0"/>
              <a:t> par des </a:t>
            </a:r>
            <a:r>
              <a:rPr lang="en-US" dirty="0" err="1"/>
              <a:t>Acteurs</a:t>
            </a:r>
            <a:r>
              <a:rPr lang="en-US" dirty="0"/>
              <a:t> </a:t>
            </a:r>
            <a:r>
              <a:rPr lang="en-US" dirty="0" err="1"/>
              <a:t>autres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les </a:t>
            </a:r>
            <a:r>
              <a:rPr lang="en-US" dirty="0" err="1"/>
              <a:t>gouvernements</a:t>
            </a:r>
            <a:r>
              <a:rPr lang="en-US" dirty="0"/>
              <a:t> </a:t>
            </a:r>
            <a:r>
              <a:rPr lang="en-US" dirty="0" err="1"/>
              <a:t>nationaux</a:t>
            </a:r>
            <a:endParaRPr lang="en-US" dirty="0"/>
          </a:p>
          <a:p>
            <a:pPr lvl="1"/>
            <a:r>
              <a:rPr lang="en-US" dirty="0"/>
              <a:t>Les moyens </a:t>
            </a:r>
            <a:r>
              <a:rPr lang="en-US" dirty="0" err="1"/>
              <a:t>d’implémentation</a:t>
            </a:r>
            <a:r>
              <a:rPr lang="en-US" dirty="0"/>
              <a:t> </a:t>
            </a:r>
            <a:r>
              <a:rPr lang="en-US" dirty="0" err="1"/>
              <a:t>nécessaires</a:t>
            </a:r>
            <a:endParaRPr lang="en-US" dirty="0"/>
          </a:p>
          <a:p>
            <a:endParaRPr lang="en-US" dirty="0"/>
          </a:p>
          <a:p>
            <a:r>
              <a:rPr lang="en-US" dirty="0"/>
              <a:t>Les </a:t>
            </a:r>
            <a:r>
              <a:rPr lang="en-US" dirty="0" err="1"/>
              <a:t>cibles</a:t>
            </a:r>
            <a:r>
              <a:rPr lang="en-US" dirty="0"/>
              <a:t> </a:t>
            </a:r>
            <a:r>
              <a:rPr lang="en-US" dirty="0" err="1"/>
              <a:t>nationales</a:t>
            </a:r>
            <a:r>
              <a:rPr lang="en-US" dirty="0"/>
              <a:t> </a:t>
            </a:r>
            <a:r>
              <a:rPr lang="en-US" dirty="0" err="1"/>
              <a:t>seront</a:t>
            </a:r>
            <a:r>
              <a:rPr lang="en-US" dirty="0"/>
              <a:t> </a:t>
            </a:r>
            <a:r>
              <a:rPr lang="en-US" dirty="0" err="1"/>
              <a:t>utilisées</a:t>
            </a:r>
            <a:r>
              <a:rPr lang="en-US" dirty="0"/>
              <a:t> pour le rapportage national </a:t>
            </a:r>
            <a:r>
              <a:rPr lang="en-US" dirty="0" err="1"/>
              <a:t>en</a:t>
            </a:r>
            <a:r>
              <a:rPr lang="en-US" dirty="0"/>
              <a:t> 2026 et 2029</a:t>
            </a:r>
          </a:p>
          <a:p>
            <a:endParaRPr lang="en-US" dirty="0"/>
          </a:p>
          <a:p>
            <a:endParaRPr lang="en-BE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80929A-C389-EAF7-8F2B-67911440CC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DF5173-184C-1B4B-8899-5CD0872459C6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46EA96D8-6B49-6F02-1306-670D391A61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0874" y="650875"/>
            <a:ext cx="8023225" cy="577081"/>
          </a:xfrm>
        </p:spPr>
        <p:txBody>
          <a:bodyPr>
            <a:noAutofit/>
          </a:bodyPr>
          <a:lstStyle/>
          <a:p>
            <a:r>
              <a:rPr lang="fr-FR" sz="3200" dirty="0"/>
              <a:t>2. Stratégie et Plan d’Action National pour la Biodiversité (SPANB)</a:t>
            </a:r>
          </a:p>
          <a:p>
            <a:endParaRPr lang="fr-FR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F27082-BEEB-BC84-6072-40583042E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922" y="836226"/>
            <a:ext cx="7912507" cy="37784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68A20A-514B-F763-37A6-142BF7E15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5855" y="5137343"/>
            <a:ext cx="7588640" cy="37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933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04848-66B9-BD2E-6C8D-9D3891B4E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47D6627-6B30-701D-D2DB-4705270930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0874" y="2139179"/>
            <a:ext cx="7372349" cy="822738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Mise à jour des SPANB avec le GBF</a:t>
            </a:r>
          </a:p>
          <a:p>
            <a:pPr marL="0" indent="0">
              <a:buNone/>
            </a:pPr>
            <a:endParaRPr lang="en-US" dirty="0"/>
          </a:p>
          <a:p>
            <a:pPr marL="342900" indent="-342900"/>
            <a:r>
              <a:rPr lang="en-US" dirty="0" err="1"/>
              <a:t>Actualisation</a:t>
            </a:r>
            <a:r>
              <a:rPr lang="en-US" dirty="0"/>
              <a:t> des SPANB </a:t>
            </a:r>
            <a:r>
              <a:rPr lang="en-US" dirty="0" err="1"/>
              <a:t>existantes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nouvelles</a:t>
            </a:r>
            <a:r>
              <a:rPr lang="en-US" dirty="0"/>
              <a:t> SPANB</a:t>
            </a:r>
          </a:p>
          <a:p>
            <a:pPr marL="342900" indent="-342900"/>
            <a:endParaRPr lang="en-US" dirty="0"/>
          </a:p>
          <a:p>
            <a:pPr marL="342900" indent="-342900"/>
            <a:r>
              <a:rPr lang="en-US" dirty="0"/>
              <a:t> </a:t>
            </a:r>
            <a:r>
              <a:rPr lang="en-US" dirty="0" err="1"/>
              <a:t>Inclure</a:t>
            </a:r>
            <a:r>
              <a:rPr lang="en-US" dirty="0"/>
              <a:t> des </a:t>
            </a:r>
            <a:r>
              <a:rPr lang="en-US" dirty="0" err="1"/>
              <a:t>indicateurs</a:t>
            </a:r>
            <a:r>
              <a:rPr lang="en-US" dirty="0"/>
              <a:t> du GBF </a:t>
            </a:r>
            <a:r>
              <a:rPr lang="en-US" dirty="0" err="1"/>
              <a:t>ou</a:t>
            </a:r>
            <a:r>
              <a:rPr lang="en-US" dirty="0"/>
              <a:t> des </a:t>
            </a:r>
            <a:r>
              <a:rPr lang="en-US" dirty="0" err="1"/>
              <a:t>indicateurs</a:t>
            </a:r>
            <a:r>
              <a:rPr lang="en-US" dirty="0"/>
              <a:t> </a:t>
            </a:r>
            <a:r>
              <a:rPr lang="en-US" dirty="0" err="1"/>
              <a:t>nationaux</a:t>
            </a:r>
            <a:endParaRPr lang="en-US" dirty="0"/>
          </a:p>
          <a:p>
            <a:pPr marL="342900" indent="-342900"/>
            <a:endParaRPr lang="en-US" dirty="0"/>
          </a:p>
          <a:p>
            <a:pPr marL="342900" indent="-342900"/>
            <a:r>
              <a:rPr lang="en-US" dirty="0" err="1"/>
              <a:t>Actuellement</a:t>
            </a:r>
            <a:r>
              <a:rPr lang="en-US" dirty="0"/>
              <a:t> 73 SPANB </a:t>
            </a:r>
            <a:r>
              <a:rPr lang="en-US" dirty="0" err="1"/>
              <a:t>publiés</a:t>
            </a:r>
            <a:r>
              <a:rPr lang="en-US" dirty="0"/>
              <a:t> par 69 Pays (UK = 4 SPANB)</a:t>
            </a:r>
          </a:p>
          <a:p>
            <a:pPr marL="342900" indent="-342900"/>
            <a:endParaRPr lang="en-US" dirty="0"/>
          </a:p>
          <a:p>
            <a:pPr marL="342900" indent="-342900"/>
            <a:r>
              <a:rPr lang="en-US" dirty="0"/>
              <a:t>Retards à cause de:</a:t>
            </a:r>
          </a:p>
          <a:p>
            <a:pPr marL="342900" indent="-342900"/>
            <a:endParaRPr lang="en-US" dirty="0"/>
          </a:p>
          <a:p>
            <a:pPr marL="968908" lvl="1" indent="-342900"/>
            <a:r>
              <a:rPr lang="en-US" dirty="0" err="1"/>
              <a:t>Difficultés</a:t>
            </a:r>
            <a:r>
              <a:rPr lang="en-US" dirty="0"/>
              <a:t> pour </a:t>
            </a:r>
            <a:r>
              <a:rPr lang="en-US" dirty="0" err="1"/>
              <a:t>obtenir</a:t>
            </a:r>
            <a:r>
              <a:rPr lang="en-US" dirty="0"/>
              <a:t> des fonds FEM</a:t>
            </a:r>
          </a:p>
          <a:p>
            <a:pPr marL="968908" lvl="1" indent="-342900"/>
            <a:r>
              <a:rPr lang="en-US" dirty="0"/>
              <a:t>Exigences par des </a:t>
            </a:r>
            <a:r>
              <a:rPr lang="en-US" dirty="0" err="1"/>
              <a:t>bureaux</a:t>
            </a:r>
            <a:r>
              <a:rPr lang="en-US" dirty="0"/>
              <a:t> des </a:t>
            </a:r>
            <a:r>
              <a:rPr lang="en-US" dirty="0" err="1"/>
              <a:t>agences</a:t>
            </a:r>
            <a:r>
              <a:rPr lang="en-US" dirty="0"/>
              <a:t> FEM dans les pays</a:t>
            </a:r>
          </a:p>
          <a:p>
            <a:pPr marL="968908" lvl="1" indent="-342900"/>
            <a:r>
              <a:rPr lang="en-US" dirty="0"/>
              <a:t>Inclusion de la </a:t>
            </a:r>
            <a:r>
              <a:rPr lang="en-US" dirty="0" err="1"/>
              <a:t>societé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civile</a:t>
            </a:r>
          </a:p>
          <a:p>
            <a:pPr marL="968908" lvl="1" indent="-342900"/>
            <a:r>
              <a:rPr lang="en-US" dirty="0" err="1"/>
              <a:t>Lenteur</a:t>
            </a:r>
            <a:r>
              <a:rPr lang="en-US" dirty="0"/>
              <a:t> dans le processus </a:t>
            </a:r>
            <a:r>
              <a:rPr lang="en-US" dirty="0" err="1"/>
              <a:t>d’approbation</a:t>
            </a:r>
            <a:r>
              <a:rPr lang="en-US" dirty="0"/>
              <a:t> au </a:t>
            </a:r>
            <a:r>
              <a:rPr lang="en-US" dirty="0" err="1"/>
              <a:t>niveau</a:t>
            </a:r>
            <a:r>
              <a:rPr lang="en-US" dirty="0"/>
              <a:t> national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Question aux PFN: Informer les participants de </a:t>
            </a:r>
            <a:r>
              <a:rPr lang="en-US" dirty="0" err="1"/>
              <a:t>l’état</a:t>
            </a:r>
            <a:r>
              <a:rPr lang="en-US" dirty="0"/>
              <a:t> </a:t>
            </a:r>
            <a:r>
              <a:rPr lang="en-US" dirty="0" err="1"/>
              <a:t>d’avancement</a:t>
            </a:r>
            <a:r>
              <a:rPr lang="en-US" dirty="0"/>
              <a:t> du SPANB et du processus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cours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BE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2D46E9-414E-98C9-758A-78D873F91A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DF5173-184C-1B4B-8899-5CD0872459C6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A23D31C-7535-C81B-B16D-520AC1CC1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0874" y="650875"/>
            <a:ext cx="8023225" cy="577081"/>
          </a:xfrm>
        </p:spPr>
        <p:txBody>
          <a:bodyPr>
            <a:noAutofit/>
          </a:bodyPr>
          <a:lstStyle/>
          <a:p>
            <a:r>
              <a:rPr lang="fr-FR" sz="3200" dirty="0"/>
              <a:t>2. Stratégie et Plan d’Action National pour la Biodiversité (SPANB)</a:t>
            </a:r>
          </a:p>
          <a:p>
            <a:endParaRPr lang="fr-FR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1FE40F-BBF5-FFF4-6D48-E072EECB2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1493" y="1227956"/>
            <a:ext cx="7760099" cy="31243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0F3F0A-F634-9B33-4DF7-1AE38C535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0252" y="5342543"/>
            <a:ext cx="8496737" cy="318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29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1789B-9F72-5E0D-EC84-E94FC91C9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8F6D914-C249-B9F7-266A-C4C330C405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593" y="1649795"/>
            <a:ext cx="7372349" cy="810221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Obligation pour les parties </a:t>
            </a:r>
            <a:r>
              <a:rPr lang="en-US" dirty="0" err="1"/>
              <a:t>prenantes</a:t>
            </a:r>
            <a:r>
              <a:rPr lang="en-US" dirty="0"/>
              <a:t> </a:t>
            </a:r>
            <a:r>
              <a:rPr lang="en-US" dirty="0" err="1"/>
              <a:t>selon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article 26</a:t>
            </a:r>
            <a:endParaRPr lang="en-US" dirty="0"/>
          </a:p>
          <a:p>
            <a:pPr algn="just"/>
            <a:endParaRPr lang="fr-FR" sz="36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 algn="just">
              <a:buNone/>
            </a:pPr>
            <a:r>
              <a:rPr lang="fr-FR" dirty="0">
                <a:ea typeface="SimSun" panose="02010600030101010101" pitchFamily="2" charset="-122"/>
              </a:rPr>
              <a:t>CBD/COP/16/</a:t>
            </a:r>
            <a:r>
              <a:rPr lang="en-US" dirty="0">
                <a:ea typeface="SimSun" panose="02010600030101010101" pitchFamily="2" charset="-122"/>
              </a:rPr>
              <a:t>32</a:t>
            </a:r>
            <a:endParaRPr lang="en-BE" dirty="0">
              <a:ea typeface="SimSun" panose="02010600030101010101" pitchFamily="2" charset="-122"/>
            </a:endParaRPr>
          </a:p>
          <a:p>
            <a:pPr algn="just"/>
            <a:r>
              <a:rPr lang="fr-FR" dirty="0">
                <a:ea typeface="SimSun" panose="02010600030101010101" pitchFamily="2" charset="-122"/>
              </a:rPr>
              <a:t>Mécanismes de planification, de suivi, d’établissement de rapports et d’examen</a:t>
            </a:r>
            <a:endParaRPr lang="en-BE" dirty="0">
              <a:ea typeface="SimSun" panose="02010600030101010101" pitchFamily="2" charset="-122"/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fr-FR" altLang="en-BE" b="1" dirty="0"/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altLang="en-BE" dirty="0"/>
              <a:t>    Date limite pour le 7e rapport national : 28 février 2026.</a:t>
            </a: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fr-FR" altLang="en-BE" b="1" dirty="0"/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en-BE" b="1" dirty="0"/>
              <a:t>Outils et méthodologies :</a:t>
            </a:r>
          </a:p>
          <a:p>
            <a:pPr marL="285750" lvl="0" indent="-28575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en-BE" dirty="0"/>
              <a:t>Utilisation de l'outil de présentation des rapports en ligne pour soumettre les données.</a:t>
            </a:r>
          </a:p>
          <a:p>
            <a:pPr marL="285750" lvl="0" indent="-28575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fr-FR" altLang="en-BE" dirty="0"/>
          </a:p>
          <a:p>
            <a:pPr marL="285750" lvl="0" indent="-28575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en-BE" dirty="0"/>
              <a:t>Possibilité de collaborer avec d'autres processus d'établissement de rapports, y compris ceux relatifs aux Objectifs de Développement Durable.</a:t>
            </a:r>
          </a:p>
          <a:p>
            <a:pPr marL="285750" lvl="0" indent="-28575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fr-FR" altLang="en-BE" dirty="0"/>
          </a:p>
          <a:p>
            <a:pPr marL="285750" lvl="0" indent="-28575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en-BE" dirty="0"/>
              <a:t>Intégration des engagements d'acteurs non étatiques (annexe II).</a:t>
            </a:r>
          </a:p>
          <a:p>
            <a:pPr marL="285750" lvl="0" indent="-28575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fr-FR" altLang="en-BE" dirty="0"/>
          </a:p>
          <a:p>
            <a:pPr marL="285750" lvl="0" indent="-28575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en-BE" dirty="0"/>
              <a:t>Contribuer également à un examen mondial</a:t>
            </a:r>
            <a:r>
              <a:rPr lang="fr-FR" dirty="0"/>
              <a:t> pour évaluer les progrès collectifs dans la mise en œuvre du Cadre mondial </a:t>
            </a:r>
          </a:p>
          <a:p>
            <a:endParaRPr lang="en-US" dirty="0"/>
          </a:p>
          <a:p>
            <a:endParaRPr lang="en-BE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7DB3ECB-7E8F-69DC-EAF2-4ABFAB4C1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DF5173-184C-1B4B-8899-5CD0872459C6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4F3FC4FF-F182-6F11-79FD-D755B019EC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0874" y="650875"/>
            <a:ext cx="8023225" cy="577081"/>
          </a:xfrm>
        </p:spPr>
        <p:txBody>
          <a:bodyPr>
            <a:noAutofit/>
          </a:bodyPr>
          <a:lstStyle/>
          <a:p>
            <a:r>
              <a:rPr lang="en-GB" sz="3200" dirty="0"/>
              <a:t>3. 7ième rapport national</a:t>
            </a:r>
          </a:p>
          <a:p>
            <a:endParaRPr lang="en-GB" sz="3200" dirty="0"/>
          </a:p>
        </p:txBody>
      </p:sp>
      <p:pic>
        <p:nvPicPr>
          <p:cNvPr id="2" name="Picture 1" descr="A blue starfish on a colorful background&#10;&#10;Description automatically generated">
            <a:extLst>
              <a:ext uri="{FF2B5EF4-FFF2-40B4-BE49-F238E27FC236}">
                <a16:creationId xmlns:a16="http://schemas.microsoft.com/office/drawing/2014/main" id="{BE8E6D98-EF30-3831-55D6-DA60E082E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4099" y="3198343"/>
            <a:ext cx="8671811" cy="28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14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B5BCA-2895-BB32-8C17-D4B5F8AE6E5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3446125" y="8872538"/>
            <a:ext cx="3902075" cy="193675"/>
          </a:xfrm>
          <a:prstGeom prst="rect">
            <a:avLst/>
          </a:prstGeom>
        </p:spPr>
        <p:txBody>
          <a:bodyPr/>
          <a:lstStyle/>
          <a:p>
            <a:fld id="{0EDF5173-184C-1B4B-8899-5CD0872459C6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A073BD-0196-7E07-F77D-42AB6A7F1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863" y="510653"/>
            <a:ext cx="15413455" cy="878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62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0B773-E881-14C6-8153-D7A22CDAE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A07C4-F3DD-EA8F-215F-A6B1310E1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DF5173-184C-1B4B-8899-5CD0872459C6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F80A4C2-FE49-DE27-3056-18558CE93F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0875" y="650876"/>
            <a:ext cx="7372348" cy="2332168"/>
          </a:xfrm>
        </p:spPr>
        <p:txBody>
          <a:bodyPr/>
          <a:lstStyle/>
          <a:p>
            <a:r>
              <a:rPr lang="en-US" dirty="0"/>
              <a:t>Le cadre de </a:t>
            </a:r>
            <a:r>
              <a:rPr lang="en-US" dirty="0" err="1"/>
              <a:t>suivi</a:t>
            </a:r>
            <a:r>
              <a:rPr lang="en-US" dirty="0"/>
              <a:t> et le rapport national</a:t>
            </a:r>
          </a:p>
          <a:p>
            <a:endParaRPr lang="en-US" dirty="0"/>
          </a:p>
          <a:p>
            <a:r>
              <a:rPr lang="en-US" dirty="0"/>
              <a:t>Online reporting tool</a:t>
            </a:r>
            <a:endParaRPr lang="en-BE" dirty="0"/>
          </a:p>
          <a:p>
            <a:endParaRPr lang="en-B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D4D9FC-6860-C8ED-6222-2F5A610E83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011" t="20890" r="39854" b="24427"/>
          <a:stretch/>
        </p:blipFill>
        <p:spPr>
          <a:xfrm>
            <a:off x="0" y="3733751"/>
            <a:ext cx="3837482" cy="53326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15C9EC-6099-1D3B-82C2-C6962D318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568" y="3848363"/>
            <a:ext cx="3120793" cy="458642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33FF648-124E-DD16-811D-556A172E5953}"/>
              </a:ext>
            </a:extLst>
          </p:cNvPr>
          <p:cNvSpPr txBox="1"/>
          <p:nvPr/>
        </p:nvSpPr>
        <p:spPr>
          <a:xfrm>
            <a:off x="9148762" y="1982008"/>
            <a:ext cx="7953818" cy="4810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fr-FR" sz="2800" b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Modèle pour les septièmes et huitièmes rapports nationaux</a:t>
            </a:r>
            <a:endParaRPr lang="en-BE" sz="24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 eaLnBrk="0" hangingPunct="0">
              <a:spcBef>
                <a:spcPts val="600"/>
              </a:spcBef>
              <a:spcAft>
                <a:spcPts val="600"/>
              </a:spcAft>
              <a:tabLst>
                <a:tab pos="457200" algn="l"/>
              </a:tabLst>
            </a:pP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I.     	Bref aperçu du processus de préparation du rapport</a:t>
            </a:r>
            <a:endParaRPr lang="en-BE" sz="24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II.	État de la stratégie et du plan d’action national de biodiversité (SPANB) révisé ou actualisé conforme au Cadre mondial de la biodiversité de Kunming-Montréal </a:t>
            </a:r>
            <a:endParaRPr lang="en-BE" sz="24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l">
              <a:spcBef>
                <a:spcPts val="1200"/>
              </a:spcBef>
              <a:spcAft>
                <a:spcPts val="600"/>
              </a:spcAft>
              <a:tabLst>
                <a:tab pos="457200" algn="l"/>
              </a:tabLst>
            </a:pP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III.	Évaluation des progrès réalisés dans l’atteinte des cibles nationales </a:t>
            </a:r>
            <a:endParaRPr lang="en-BE" sz="24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IV.	Évaluation des progrès nationaux qui contribuent à la réalisation des objectifs du Cadre mondial de la biodiversité de Kunming-Montréal</a:t>
            </a:r>
            <a:endParaRPr lang="en-BE" sz="24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V. 	Conclusions relatives à la mise en œuvre de la Convention sur la diversité biologique et du Cadre mondial de la biodiversité de Kunming-Montréal</a:t>
            </a:r>
            <a:endParaRPr lang="en-BE" sz="24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28360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AECE6-DE84-7998-6D3D-860608D3D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DCB63-D311-AB8C-B7A1-979B1B2EF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DF5173-184C-1B4B-8899-5CD0872459C6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4F802C1-C8D6-E2DA-70DB-27AE92982E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0875" y="650875"/>
            <a:ext cx="7372348" cy="1731243"/>
          </a:xfrm>
        </p:spPr>
        <p:txBody>
          <a:bodyPr/>
          <a:lstStyle/>
          <a:p>
            <a:r>
              <a:rPr lang="en-US" dirty="0"/>
              <a:t>Le cadre de </a:t>
            </a:r>
            <a:r>
              <a:rPr lang="en-US" dirty="0" err="1"/>
              <a:t>suivi</a:t>
            </a:r>
            <a:r>
              <a:rPr lang="en-US" dirty="0"/>
              <a:t> et le rapport national</a:t>
            </a:r>
            <a:endParaRPr lang="en-BE" dirty="0"/>
          </a:p>
          <a:p>
            <a:endParaRPr lang="en-B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B3BA66-5D4C-FB43-8B53-8C41FAD62ADF}"/>
              </a:ext>
            </a:extLst>
          </p:cNvPr>
          <p:cNvSpPr txBox="1"/>
          <p:nvPr/>
        </p:nvSpPr>
        <p:spPr>
          <a:xfrm>
            <a:off x="471488" y="1982008"/>
            <a:ext cx="8677274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CBD</a:t>
            </a:r>
            <a:r>
              <a:rPr lang="fr-FR" sz="1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/COP/16/</a:t>
            </a:r>
            <a:r>
              <a:rPr lang="en-US" sz="1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32</a:t>
            </a:r>
            <a:endParaRPr lang="en-BE" sz="14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/>
            <a:r>
              <a:rPr lang="fr-FR" sz="18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Mécanismes de planification, de suivi, d’établissement de rapports et d’examen</a:t>
            </a:r>
            <a:endParaRPr lang="en-BE" sz="14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2CE7B55C-27E3-EBBC-DE02-BD7ED9B45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026" y="3087980"/>
            <a:ext cx="13365187" cy="683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A6643C-2019-9812-529B-6616184D7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8" y="3197456"/>
            <a:ext cx="2381250" cy="457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1FAAC2-7C76-78A6-51CA-1017AB3F49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011" t="20890" r="39854" b="24427"/>
          <a:stretch/>
        </p:blipFill>
        <p:spPr>
          <a:xfrm>
            <a:off x="12431485" y="268762"/>
            <a:ext cx="1872615" cy="260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7118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24DD169-4712-3D25-5EDE-5C1B68ADF3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280914"/>
              </p:ext>
            </p:extLst>
          </p:nvPr>
        </p:nvGraphicFramePr>
        <p:xfrm>
          <a:off x="1013485" y="233623"/>
          <a:ext cx="14966030" cy="913472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14966030">
                  <a:extLst>
                    <a:ext uri="{9D8B030D-6E8A-4147-A177-3AD203B41FA5}">
                      <a16:colId xmlns:a16="http://schemas.microsoft.com/office/drawing/2014/main" val="356265837"/>
                    </a:ext>
                  </a:extLst>
                </a:gridCol>
              </a:tblGrid>
              <a:tr h="913472">
                <a:tc>
                  <a:txBody>
                    <a:bodyPr/>
                    <a:lstStyle/>
                    <a:p>
                      <a:pPr algn="just" eaLnBrk="0" hangingPunct="0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57200" algn="l"/>
                        </a:tabLst>
                      </a:pPr>
                      <a:r>
                        <a:rPr lang="fr-FR" sz="4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Indicateurs</a:t>
                      </a:r>
                      <a:endParaRPr lang="en-BE" sz="4400" kern="1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64" marR="36164" marT="0" marB="0"/>
                </a:tc>
                <a:extLst>
                  <a:ext uri="{0D108BD9-81ED-4DB2-BD59-A6C34878D82A}">
                    <a16:rowId xmlns:a16="http://schemas.microsoft.com/office/drawing/2014/main" val="113725084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DFE01A6C-4906-DC1E-C4C6-AB3D4DE99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1685" y="2552827"/>
            <a:ext cx="173482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BE" altLang="en-B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BE" altLang="en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F87114-790A-267F-B0F9-06962D74C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485" y="1152895"/>
            <a:ext cx="15018564" cy="729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924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FE9B7-4771-0E9C-6609-0EAD7279C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34CC80F-24EA-31C7-C35A-5768908F2A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1483749"/>
              </p:ext>
            </p:extLst>
          </p:nvPr>
        </p:nvGraphicFramePr>
        <p:xfrm>
          <a:off x="1013485" y="233623"/>
          <a:ext cx="14966030" cy="7763803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957854">
                  <a:extLst>
                    <a:ext uri="{9D8B030D-6E8A-4147-A177-3AD203B41FA5}">
                      <a16:colId xmlns:a16="http://schemas.microsoft.com/office/drawing/2014/main" val="356265837"/>
                    </a:ext>
                  </a:extLst>
                </a:gridCol>
                <a:gridCol w="14008176">
                  <a:extLst>
                    <a:ext uri="{9D8B030D-6E8A-4147-A177-3AD203B41FA5}">
                      <a16:colId xmlns:a16="http://schemas.microsoft.com/office/drawing/2014/main" val="3621021532"/>
                    </a:ext>
                  </a:extLst>
                </a:gridCol>
              </a:tblGrid>
              <a:tr h="913472">
                <a:tc gridSpan="2">
                  <a:txBody>
                    <a:bodyPr/>
                    <a:lstStyle/>
                    <a:p>
                      <a:pPr algn="just" eaLnBrk="0" hangingPunct="0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57200" algn="l"/>
                        </a:tabLst>
                      </a:pPr>
                      <a:r>
                        <a:rPr lang="fr-FR" sz="4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Cible National Section III</a:t>
                      </a:r>
                      <a:endParaRPr lang="en-BE" sz="4400" kern="1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64" marR="36164" marT="0" marB="0"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725084"/>
                  </a:ext>
                </a:extLst>
              </a:tr>
              <a:tr h="1077933">
                <a:tc>
                  <a:txBody>
                    <a:bodyPr/>
                    <a:lstStyle/>
                    <a:p>
                      <a:pPr algn="l" eaLnBrk="0" hangingPunct="0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57200" algn="l"/>
                        </a:tabLst>
                      </a:pPr>
                      <a:r>
                        <a:rPr lang="fr-FR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en-BE" sz="2000" kern="1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64" marR="36164" marT="0" marB="0"/>
                </a:tc>
                <a:tc>
                  <a:txBody>
                    <a:bodyPr/>
                    <a:lstStyle/>
                    <a:p>
                      <a:pPr algn="l" eaLnBrk="0" hangingPunct="0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57200" algn="l"/>
                        </a:tabLst>
                      </a:pPr>
                      <a:r>
                        <a:rPr lang="fr-FR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Décrivez brièvement les </a:t>
                      </a:r>
                      <a:r>
                        <a:rPr lang="fr-FR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principales mesures prises </a:t>
                      </a:r>
                      <a:r>
                        <a:rPr lang="fr-FR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pour mettre cette cible en œuvre.</a:t>
                      </a:r>
                      <a:endParaRPr lang="en-BE" sz="2000" kern="1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64" marR="36164" marT="0" marB="0"/>
                </a:tc>
                <a:extLst>
                  <a:ext uri="{0D108BD9-81ED-4DB2-BD59-A6C34878D82A}">
                    <a16:rowId xmlns:a16="http://schemas.microsoft.com/office/drawing/2014/main" val="1953905575"/>
                  </a:ext>
                </a:extLst>
              </a:tr>
              <a:tr h="2440157">
                <a:tc>
                  <a:txBody>
                    <a:bodyPr/>
                    <a:lstStyle/>
                    <a:p>
                      <a:pPr algn="l" eaLnBrk="0" hangingPunct="0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57200" algn="l"/>
                        </a:tabLst>
                      </a:pPr>
                      <a:r>
                        <a:rPr lang="fr-FR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en-BE" sz="2000" kern="1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64" marR="36164" marT="0" marB="0"/>
                </a:tc>
                <a:tc>
                  <a:txBody>
                    <a:bodyPr/>
                    <a:lstStyle/>
                    <a:p>
                      <a:pPr algn="l" eaLnBrk="0" hangingPunct="0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57200" algn="l"/>
                        </a:tabLst>
                      </a:pPr>
                      <a:r>
                        <a:rPr lang="fr-FR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Indiquez le </a:t>
                      </a:r>
                      <a:r>
                        <a:rPr lang="fr-FR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niveau actuel des progrès </a:t>
                      </a:r>
                      <a:r>
                        <a:rPr lang="fr-FR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réalisés dans l’atteinte de la cible.</a:t>
                      </a:r>
                    </a:p>
                    <a:p>
                      <a:pPr lvl="1" algn="l" eaLnBrk="0" hangingPunct="0">
                        <a:tabLst>
                          <a:tab pos="457200" algn="l"/>
                        </a:tabLst>
                      </a:pPr>
                      <a:r>
                        <a:rPr lang="fr-FR" sz="1600" kern="1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☐ En voie d’atteindre la cible</a:t>
                      </a:r>
                      <a:endParaRPr lang="en-BE" sz="1600" kern="1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lvl="1" algn="l" eaLnBrk="0" hangingPunct="0">
                        <a:tabLst>
                          <a:tab pos="457200" algn="l"/>
                        </a:tabLst>
                      </a:pPr>
                      <a:r>
                        <a:rPr lang="fr-FR" sz="1600" kern="1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☐ Progrès accomplis en vue d’atteindre l’objectif, mais trop lent</a:t>
                      </a:r>
                      <a:endParaRPr lang="en-BE" sz="1600" kern="1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lvl="1" algn="l" eaLnBrk="0" hangingPunct="0">
                        <a:tabLst>
                          <a:tab pos="457200" algn="l"/>
                        </a:tabLst>
                      </a:pPr>
                      <a:r>
                        <a:rPr lang="fr-FR" sz="1600" kern="1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☐ Aucun changement notable </a:t>
                      </a:r>
                      <a:endParaRPr lang="en-BE" sz="1600" kern="1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lvl="1" algn="l" eaLnBrk="0" hangingPunct="0">
                        <a:tabLst>
                          <a:tab pos="457200" algn="l"/>
                        </a:tabLst>
                      </a:pPr>
                      <a:r>
                        <a:rPr lang="fr-FR" sz="1600" kern="1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☐ Non applicable</a:t>
                      </a:r>
                      <a:endParaRPr lang="en-BE" sz="1600" kern="1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lvl="1" algn="l" eaLnBrk="0" hangingPunct="0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57200" algn="l"/>
                        </a:tabLst>
                      </a:pPr>
                      <a:r>
                        <a:rPr lang="fr-FR" sz="1600" kern="1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☐ Non connu</a:t>
                      </a:r>
                    </a:p>
                    <a:p>
                      <a:pPr lvl="1" algn="l" eaLnBrk="0" hangingPunct="0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57200" algn="l"/>
                        </a:tabLst>
                      </a:pPr>
                      <a:r>
                        <a:rPr lang="fr-FR" sz="1600" kern="1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☐ </a:t>
                      </a:r>
                      <a:r>
                        <a:rPr lang="fr-FR" sz="1600" kern="1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Achieved</a:t>
                      </a:r>
                      <a:r>
                        <a:rPr lang="fr-FR" sz="1600" kern="1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(Atteinte)</a:t>
                      </a:r>
                      <a:endParaRPr lang="en-BE" sz="1600" kern="1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 eaLnBrk="0" hangingPunct="0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57200" algn="l"/>
                        </a:tabLst>
                      </a:pPr>
                      <a:endParaRPr lang="en-BE" sz="2000" kern="1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64" marR="36164" marT="0" marB="0"/>
                </a:tc>
                <a:extLst>
                  <a:ext uri="{0D108BD9-81ED-4DB2-BD59-A6C34878D82A}">
                    <a16:rowId xmlns:a16="http://schemas.microsoft.com/office/drawing/2014/main" val="1983097732"/>
                  </a:ext>
                </a:extLst>
              </a:tr>
              <a:tr h="917603">
                <a:tc>
                  <a:txBody>
                    <a:bodyPr/>
                    <a:lstStyle/>
                    <a:p>
                      <a:pPr algn="l" eaLnBrk="0" hangingPunct="0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57200" algn="l"/>
                        </a:tabLst>
                      </a:pPr>
                      <a:r>
                        <a:rPr lang="fr-FR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en-BE" sz="2000" kern="1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64" marR="36164" marT="0" marB="0"/>
                </a:tc>
                <a:tc>
                  <a:txBody>
                    <a:bodyPr/>
                    <a:lstStyle/>
                    <a:p>
                      <a:pPr algn="l" eaLnBrk="0" hangingPunct="0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57200" algn="l"/>
                        </a:tabLst>
                      </a:pPr>
                      <a:r>
                        <a:rPr lang="fr-FR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Fournissez un résumé des </a:t>
                      </a:r>
                      <a:r>
                        <a:rPr lang="fr-FR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principaux défis rencontrés et des différentes approches qui pourraient être adoptées </a:t>
                      </a:r>
                      <a:r>
                        <a:rPr lang="fr-FR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pour poursuivre la mise en œuvre</a:t>
                      </a:r>
                    </a:p>
                  </a:txBody>
                  <a:tcPr marL="36164" marR="36164" marT="0" marB="0"/>
                </a:tc>
                <a:extLst>
                  <a:ext uri="{0D108BD9-81ED-4DB2-BD59-A6C34878D82A}">
                    <a16:rowId xmlns:a16="http://schemas.microsoft.com/office/drawing/2014/main" val="2000445786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l" eaLnBrk="0" hangingPunct="0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57200" algn="l"/>
                        </a:tabLst>
                      </a:pPr>
                      <a:r>
                        <a:rPr lang="fr-FR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en-BE" sz="2000" kern="1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64" marR="36164" marT="0" marB="0"/>
                </a:tc>
                <a:tc>
                  <a:txBody>
                    <a:bodyPr/>
                    <a:lstStyle/>
                    <a:p>
                      <a:pPr algn="l" eaLnBrk="0" hangingPunct="0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57200" algn="l"/>
                        </a:tabLst>
                      </a:pPr>
                      <a:r>
                        <a:rPr lang="fr-FR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Fournissez des </a:t>
                      </a:r>
                      <a:r>
                        <a:rPr lang="fr-FR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exemples ou des cas illustrant l'efficacité des mesures prises </a:t>
                      </a:r>
                      <a:r>
                        <a:rPr lang="fr-FR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pour mettre en œuvre l'objectif. Fournissez des hyperliens pertinents ou joignez des documents ou des publications connexes, si nécessaire</a:t>
                      </a:r>
                      <a:endParaRPr lang="en-BE" sz="18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164" marR="36164" marT="0" marB="0"/>
                </a:tc>
                <a:extLst>
                  <a:ext uri="{0D108BD9-81ED-4DB2-BD59-A6C34878D82A}">
                    <a16:rowId xmlns:a16="http://schemas.microsoft.com/office/drawing/2014/main" val="4133512172"/>
                  </a:ext>
                </a:extLst>
              </a:tr>
              <a:tr h="882377">
                <a:tc>
                  <a:txBody>
                    <a:bodyPr/>
                    <a:lstStyle/>
                    <a:p>
                      <a:pPr algn="l" eaLnBrk="0" hangingPunct="0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57200" algn="l"/>
                        </a:tabLst>
                      </a:pPr>
                      <a:r>
                        <a:rPr lang="fr-FR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en-BE" sz="2000" kern="1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64" marR="36164" marT="0" marB="0"/>
                </a:tc>
                <a:tc>
                  <a:txBody>
                    <a:bodyPr/>
                    <a:lstStyle/>
                    <a:p>
                      <a:pPr algn="l" eaLnBrk="0" hangingPunct="0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57200" algn="l"/>
                        </a:tabLst>
                      </a:pPr>
                      <a:r>
                        <a:rPr lang="fr-FR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Décrivez brièvement </a:t>
                      </a:r>
                      <a:r>
                        <a:rPr lang="fr-FR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comment la mise en œuvre de l'objectif est liée aux progrès réalisés </a:t>
                      </a:r>
                      <a:r>
                        <a:rPr lang="fr-FR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dans la réalisation des objectifs de développement durable et des objectifs associés, ainsi qu'à la mise en œuvre d'autres accords connexes</a:t>
                      </a:r>
                      <a:endParaRPr lang="en-BE" sz="20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164" marR="36164" marT="0" marB="0"/>
                </a:tc>
                <a:extLst>
                  <a:ext uri="{0D108BD9-81ED-4DB2-BD59-A6C34878D82A}">
                    <a16:rowId xmlns:a16="http://schemas.microsoft.com/office/drawing/2014/main" val="2636398753"/>
                  </a:ext>
                </a:extLst>
              </a:tr>
              <a:tr h="558658">
                <a:tc>
                  <a:txBody>
                    <a:bodyPr/>
                    <a:lstStyle/>
                    <a:p>
                      <a:pPr algn="l" eaLnBrk="0" hangingPunct="0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57200" algn="l"/>
                        </a:tabLst>
                      </a:pPr>
                      <a:r>
                        <a:rPr lang="fr-FR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  <a:endParaRPr lang="en-BE" sz="2000" kern="1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64" marR="36164" marT="0" marB="0"/>
                </a:tc>
                <a:tc>
                  <a:txBody>
                    <a:bodyPr/>
                    <a:lstStyle/>
                    <a:p>
                      <a:pPr algn="l" eaLnBrk="0" hangingPunct="0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57200" algn="l"/>
                        </a:tabLst>
                      </a:pPr>
                      <a:r>
                        <a:rPr lang="fr-FR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Données indicatrices </a:t>
                      </a:r>
                      <a:r>
                        <a:rPr lang="fr-FR" sz="1800" kern="100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(champ déjà rempli à partir de la soumission des cibles nationales).</a:t>
                      </a:r>
                      <a:endParaRPr lang="en-BE" sz="2000" kern="100" dirty="0"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164" marR="36164" marT="0" marB="0"/>
                </a:tc>
                <a:extLst>
                  <a:ext uri="{0D108BD9-81ED-4DB2-BD59-A6C34878D82A}">
                    <a16:rowId xmlns:a16="http://schemas.microsoft.com/office/drawing/2014/main" val="3978628978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157A0430-681C-6C53-02D7-E19F5FD4E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1685" y="2552827"/>
            <a:ext cx="173482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BE" altLang="en-B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BE" altLang="en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FF26CF-B0A3-4597-B10B-154BA526B36A}"/>
              </a:ext>
            </a:extLst>
          </p:cNvPr>
          <p:cNvSpPr txBox="1"/>
          <p:nvPr/>
        </p:nvSpPr>
        <p:spPr>
          <a:xfrm>
            <a:off x="1013484" y="8322960"/>
            <a:ext cx="139134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u="sng" dirty="0"/>
              <a:t>Question aux PFN</a:t>
            </a:r>
            <a:r>
              <a:rPr lang="en-US" sz="2400" dirty="0"/>
              <a:t>: Informer les participants de </a:t>
            </a:r>
            <a:r>
              <a:rPr lang="en-US" sz="2400" dirty="0" err="1"/>
              <a:t>l’état</a:t>
            </a:r>
            <a:r>
              <a:rPr lang="en-US" sz="2400" dirty="0"/>
              <a:t> </a:t>
            </a:r>
            <a:r>
              <a:rPr lang="en-US" sz="2400" dirty="0" err="1"/>
              <a:t>d’avancement</a:t>
            </a:r>
            <a:r>
              <a:rPr lang="en-US" sz="2400" dirty="0"/>
              <a:t> du 7ième rapport national</a:t>
            </a:r>
          </a:p>
        </p:txBody>
      </p:sp>
    </p:spTree>
    <p:extLst>
      <p:ext uri="{BB962C8B-B14F-4D97-AF65-F5344CB8AC3E}">
        <p14:creationId xmlns:p14="http://schemas.microsoft.com/office/powerpoint/2010/main" val="37280121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009800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B16D259BB7594881F1B92037591576" ma:contentTypeVersion="13" ma:contentTypeDescription="Crée un document." ma:contentTypeScope="" ma:versionID="383a0c950e5a4eda21cec6f514c1b74b">
  <xsd:schema xmlns:xsd="http://www.w3.org/2001/XMLSchema" xmlns:xs="http://www.w3.org/2001/XMLSchema" xmlns:p="http://schemas.microsoft.com/office/2006/metadata/properties" xmlns:ns2="67ea7819-508a-408f-a688-c6a0cf1eb86b" xmlns:ns3="dd1d2c57-93c1-40e7-bb24-7527ca1646c5" targetNamespace="http://schemas.microsoft.com/office/2006/metadata/properties" ma:root="true" ma:fieldsID="0c3aedb7d84a53d3c2cf676a94f4c9a3" ns2:_="" ns3:_="">
    <xsd:import namespace="67ea7819-508a-408f-a688-c6a0cf1eb86b"/>
    <xsd:import namespace="dd1d2c57-93c1-40e7-bb24-7527ca1646c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ea7819-508a-408f-a688-c6a0cf1eb8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7" nillable="true" ma:taxonomy="true" ma:internalName="lcf76f155ced4ddcb4097134ff3c332f" ma:taxonomyFieldName="MediaServiceImageTags" ma:displayName="Balises d’images" ma:readOnly="false" ma:fieldId="{5cf76f15-5ced-4ddc-b409-7134ff3c332f}" ma:taxonomyMulti="true" ma:sspId="887cc964-1fad-4322-8c46-b34bf628419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1d2c57-93c1-40e7-bb24-7527ca1646c5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f2c2a1c8-8b85-40a0-8d7a-b46c8bf26ffb}" ma:internalName="TaxCatchAll" ma:showField="CatchAllData" ma:web="dd1d2c57-93c1-40e7-bb24-7527ca1646c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d1d2c57-93c1-40e7-bb24-7527ca1646c5" xsi:nil="true"/>
    <lcf76f155ced4ddcb4097134ff3c332f xmlns="67ea7819-508a-408f-a688-c6a0cf1eb86b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565FBEF-95D4-4C42-9A38-9941A2FE2C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7ea7819-508a-408f-a688-c6a0cf1eb86b"/>
    <ds:schemaRef ds:uri="dd1d2c57-93c1-40e7-bb24-7527ca1646c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14792A6-B7E3-496A-B37E-8248016B9706}">
  <ds:schemaRefs>
    <ds:schemaRef ds:uri="67ea7819-508a-408f-a688-c6a0cf1eb86b"/>
    <ds:schemaRef ds:uri="dd1d2c57-93c1-40e7-bb24-7527ca1646c5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A879901-E10E-4065-8C29-B52917439C8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743</Words>
  <Application>Microsoft Office PowerPoint</Application>
  <PresentationFormat>Custom</PresentationFormat>
  <Paragraphs>115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SimSun</vt:lpstr>
      <vt:lpstr>Arial</vt:lpstr>
      <vt:lpstr>Calibri</vt:lpstr>
      <vt:lpstr>Impact</vt:lpstr>
      <vt:lpstr>PP Right Grotesk BE Compact Dar</vt:lpstr>
      <vt:lpstr>PP Right Grotesk BE Compact Lig</vt:lpstr>
      <vt:lpstr>Times New Roman</vt:lpstr>
      <vt:lpstr>Thème Office</vt:lpstr>
      <vt:lpstr>7ième rapport national et l’outil de rapportage en ligne (ORT)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François DUBOIS</dc:creator>
  <cp:lastModifiedBy>Han De Koeijer</cp:lastModifiedBy>
  <cp:revision>31</cp:revision>
  <dcterms:created xsi:type="dcterms:W3CDTF">2022-03-16T16:23:10Z</dcterms:created>
  <dcterms:modified xsi:type="dcterms:W3CDTF">2026-01-20T16:01:50Z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0x01010060B16D259BB7594881F1B92037591576</vt:lpwstr>
  </property>
  <property fmtid="{D5CDD505-2E9C-101B-9397-08002B2CF9AE}" pid="3" name="MediaServiceImageTags">
    <vt:lpwstr/>
  </property>
</Properties>
</file>