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8" r:id="rId5"/>
    <p:sldId id="263" r:id="rId6"/>
    <p:sldId id="271" r:id="rId7"/>
    <p:sldId id="272" r:id="rId8"/>
    <p:sldId id="267" r:id="rId9"/>
    <p:sldId id="273" r:id="rId10"/>
    <p:sldId id="275" r:id="rId11"/>
    <p:sldId id="274" r:id="rId12"/>
    <p:sldId id="276" r:id="rId13"/>
    <p:sldId id="265" r:id="rId14"/>
  </p:sldIdLst>
  <p:sldSz cx="17348200" cy="9752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48" userDrawn="1">
          <p15:clr>
            <a:srgbClr val="A4A3A4"/>
          </p15:clr>
        </p15:guide>
        <p15:guide id="2" pos="54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A0AE"/>
    <a:srgbClr val="DCDDE5"/>
    <a:srgbClr val="005D7F"/>
    <a:srgbClr val="A6D0E7"/>
    <a:srgbClr val="00424E"/>
    <a:srgbClr val="0E9C48"/>
    <a:srgbClr val="FFED00"/>
    <a:srgbClr val="AAD29A"/>
    <a:srgbClr val="EF4651"/>
    <a:srgbClr val="004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440E75-7671-496F-81B6-9442C5A50E14}" v="12" dt="2026-01-16T10:49:21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6327"/>
  </p:normalViewPr>
  <p:slideViewPr>
    <p:cSldViewPr snapToGrid="0" snapToObjects="1" showGuides="1">
      <p:cViewPr varScale="1">
        <p:scale>
          <a:sx n="78" d="100"/>
          <a:sy n="78" d="100"/>
        </p:scale>
        <p:origin x="504" y="114"/>
      </p:cViewPr>
      <p:guideLst>
        <p:guide orient="horz" pos="5748"/>
        <p:guide pos="54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32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 De Koeijer" userId="2ca19022-ce29-43ff-967d-779a142b0955" providerId="ADAL" clId="{52930C36-2319-4ED0-AFA4-88E9A42FB953}"/>
    <pc:docChg chg="custSel addSld modSld">
      <pc:chgData name="Han De Koeijer" userId="2ca19022-ce29-43ff-967d-779a142b0955" providerId="ADAL" clId="{52930C36-2319-4ED0-AFA4-88E9A42FB953}" dt="2026-01-16T11:44:11.223" v="1162" actId="313"/>
      <pc:docMkLst>
        <pc:docMk/>
      </pc:docMkLst>
      <pc:sldChg chg="modSp mod">
        <pc:chgData name="Han De Koeijer" userId="2ca19022-ce29-43ff-967d-779a142b0955" providerId="ADAL" clId="{52930C36-2319-4ED0-AFA4-88E9A42FB953}" dt="2026-01-16T10:45:00.665" v="5" actId="20577"/>
        <pc:sldMkLst>
          <pc:docMk/>
          <pc:sldMk cId="781375512" sldId="258"/>
        </pc:sldMkLst>
        <pc:spChg chg="mod">
          <ac:chgData name="Han De Koeijer" userId="2ca19022-ce29-43ff-967d-779a142b0955" providerId="ADAL" clId="{52930C36-2319-4ED0-AFA4-88E9A42FB953}" dt="2026-01-16T10:45:00.665" v="5" actId="20577"/>
          <ac:spMkLst>
            <pc:docMk/>
            <pc:sldMk cId="781375512" sldId="258"/>
            <ac:spMk id="3" creationId="{9A009619-E75D-2943-80B0-29DB3CA93685}"/>
          </ac:spMkLst>
        </pc:spChg>
      </pc:sldChg>
      <pc:sldChg chg="modSp mod">
        <pc:chgData name="Han De Koeijer" userId="2ca19022-ce29-43ff-967d-779a142b0955" providerId="ADAL" clId="{52930C36-2319-4ED0-AFA4-88E9A42FB953}" dt="2026-01-16T10:45:36.643" v="22"/>
        <pc:sldMkLst>
          <pc:docMk/>
          <pc:sldMk cId="2622583143" sldId="263"/>
        </pc:sldMkLst>
        <pc:spChg chg="mod">
          <ac:chgData name="Han De Koeijer" userId="2ca19022-ce29-43ff-967d-779a142b0955" providerId="ADAL" clId="{52930C36-2319-4ED0-AFA4-88E9A42FB953}" dt="2026-01-16T10:45:23.453" v="21" actId="20577"/>
          <ac:spMkLst>
            <pc:docMk/>
            <pc:sldMk cId="2622583143" sldId="263"/>
            <ac:spMk id="3" creationId="{CBB73F03-D138-274E-807E-1C1E2B85BDBB}"/>
          </ac:spMkLst>
        </pc:spChg>
        <pc:spChg chg="mod">
          <ac:chgData name="Han De Koeijer" userId="2ca19022-ce29-43ff-967d-779a142b0955" providerId="ADAL" clId="{52930C36-2319-4ED0-AFA4-88E9A42FB953}" dt="2026-01-16T10:45:36.643" v="22"/>
          <ac:spMkLst>
            <pc:docMk/>
            <pc:sldMk cId="2622583143" sldId="263"/>
            <ac:spMk id="4" creationId="{F1621279-2D94-D743-84EF-E3ED3A15A076}"/>
          </ac:spMkLst>
        </pc:spChg>
      </pc:sldChg>
      <pc:sldChg chg="modSp">
        <pc:chgData name="Han De Koeijer" userId="2ca19022-ce29-43ff-967d-779a142b0955" providerId="ADAL" clId="{52930C36-2319-4ED0-AFA4-88E9A42FB953}" dt="2026-01-16T10:49:11.690" v="38"/>
        <pc:sldMkLst>
          <pc:docMk/>
          <pc:sldMk cId="1975765198" sldId="267"/>
        </pc:sldMkLst>
        <pc:spChg chg="mod">
          <ac:chgData name="Han De Koeijer" userId="2ca19022-ce29-43ff-967d-779a142b0955" providerId="ADAL" clId="{52930C36-2319-4ED0-AFA4-88E9A42FB953}" dt="2026-01-16T10:48:38.062" v="34"/>
          <ac:spMkLst>
            <pc:docMk/>
            <pc:sldMk cId="1975765198" sldId="267"/>
            <ac:spMk id="3" creationId="{CBB73F03-D138-274E-807E-1C1E2B85BDBB}"/>
          </ac:spMkLst>
        </pc:spChg>
        <pc:spChg chg="mod">
          <ac:chgData name="Han De Koeijer" userId="2ca19022-ce29-43ff-967d-779a142b0955" providerId="ADAL" clId="{52930C36-2319-4ED0-AFA4-88E9A42FB953}" dt="2026-01-16T10:49:11.690" v="38"/>
          <ac:spMkLst>
            <pc:docMk/>
            <pc:sldMk cId="1975765198" sldId="267"/>
            <ac:spMk id="4" creationId="{F1621279-2D94-D743-84EF-E3ED3A15A076}"/>
          </ac:spMkLst>
        </pc:spChg>
      </pc:sldChg>
      <pc:sldChg chg="modSp">
        <pc:chgData name="Han De Koeijer" userId="2ca19022-ce29-43ff-967d-779a142b0955" providerId="ADAL" clId="{52930C36-2319-4ED0-AFA4-88E9A42FB953}" dt="2026-01-16T10:49:05.749" v="37"/>
        <pc:sldMkLst>
          <pc:docMk/>
          <pc:sldMk cId="3366110643" sldId="271"/>
        </pc:sldMkLst>
        <pc:spChg chg="mod">
          <ac:chgData name="Han De Koeijer" userId="2ca19022-ce29-43ff-967d-779a142b0955" providerId="ADAL" clId="{52930C36-2319-4ED0-AFA4-88E9A42FB953}" dt="2026-01-16T10:48:29.063" v="32"/>
          <ac:spMkLst>
            <pc:docMk/>
            <pc:sldMk cId="3366110643" sldId="271"/>
            <ac:spMk id="3" creationId="{6410D8E9-1C93-CCF2-93A6-C0A2EDF01799}"/>
          </ac:spMkLst>
        </pc:spChg>
        <pc:spChg chg="mod">
          <ac:chgData name="Han De Koeijer" userId="2ca19022-ce29-43ff-967d-779a142b0955" providerId="ADAL" clId="{52930C36-2319-4ED0-AFA4-88E9A42FB953}" dt="2026-01-16T10:49:05.749" v="37"/>
          <ac:spMkLst>
            <pc:docMk/>
            <pc:sldMk cId="3366110643" sldId="271"/>
            <ac:spMk id="4" creationId="{ECB32757-CC07-7238-74E4-967A0116852F}"/>
          </ac:spMkLst>
        </pc:spChg>
      </pc:sldChg>
      <pc:sldChg chg="modSp">
        <pc:chgData name="Han De Koeijer" userId="2ca19022-ce29-43ff-967d-779a142b0955" providerId="ADAL" clId="{52930C36-2319-4ED0-AFA4-88E9A42FB953}" dt="2026-01-16T10:48:33.236" v="33"/>
        <pc:sldMkLst>
          <pc:docMk/>
          <pc:sldMk cId="2566365109" sldId="272"/>
        </pc:sldMkLst>
        <pc:spChg chg="mod">
          <ac:chgData name="Han De Koeijer" userId="2ca19022-ce29-43ff-967d-779a142b0955" providerId="ADAL" clId="{52930C36-2319-4ED0-AFA4-88E9A42FB953}" dt="2026-01-16T10:48:33.236" v="33"/>
          <ac:spMkLst>
            <pc:docMk/>
            <pc:sldMk cId="2566365109" sldId="272"/>
            <ac:spMk id="3" creationId="{0AE0AE01-26F6-132D-840B-143A8CBBFA3F}"/>
          </ac:spMkLst>
        </pc:spChg>
      </pc:sldChg>
      <pc:sldChg chg="modSp mod">
        <pc:chgData name="Han De Koeijer" userId="2ca19022-ce29-43ff-967d-779a142b0955" providerId="ADAL" clId="{52930C36-2319-4ED0-AFA4-88E9A42FB953}" dt="2026-01-16T10:49:34.807" v="45" actId="20577"/>
        <pc:sldMkLst>
          <pc:docMk/>
          <pc:sldMk cId="2143233988" sldId="273"/>
        </pc:sldMkLst>
        <pc:spChg chg="mod">
          <ac:chgData name="Han De Koeijer" userId="2ca19022-ce29-43ff-967d-779a142b0955" providerId="ADAL" clId="{52930C36-2319-4ED0-AFA4-88E9A42FB953}" dt="2026-01-16T10:49:34.807" v="45" actId="20577"/>
          <ac:spMkLst>
            <pc:docMk/>
            <pc:sldMk cId="2143233988" sldId="273"/>
            <ac:spMk id="2" creationId="{C5258F7C-F271-0A2C-ADB6-8FEC248706F5}"/>
          </ac:spMkLst>
        </pc:spChg>
        <pc:spChg chg="mod">
          <ac:chgData name="Han De Koeijer" userId="2ca19022-ce29-43ff-967d-779a142b0955" providerId="ADAL" clId="{52930C36-2319-4ED0-AFA4-88E9A42FB953}" dt="2026-01-16T10:48:43.764" v="35"/>
          <ac:spMkLst>
            <pc:docMk/>
            <pc:sldMk cId="2143233988" sldId="273"/>
            <ac:spMk id="3" creationId="{5F9E3DB8-342A-DE56-D2F6-5D0B28DA13E4}"/>
          </ac:spMkLst>
        </pc:spChg>
        <pc:spChg chg="mod">
          <ac:chgData name="Han De Koeijer" userId="2ca19022-ce29-43ff-967d-779a142b0955" providerId="ADAL" clId="{52930C36-2319-4ED0-AFA4-88E9A42FB953}" dt="2026-01-16T10:49:16.594" v="39"/>
          <ac:spMkLst>
            <pc:docMk/>
            <pc:sldMk cId="2143233988" sldId="273"/>
            <ac:spMk id="4" creationId="{A51BF92F-3857-5C38-9FC7-0A5513A2B16E}"/>
          </ac:spMkLst>
        </pc:spChg>
      </pc:sldChg>
      <pc:sldChg chg="modSp mod">
        <pc:chgData name="Han De Koeijer" userId="2ca19022-ce29-43ff-967d-779a142b0955" providerId="ADAL" clId="{52930C36-2319-4ED0-AFA4-88E9A42FB953}" dt="2026-01-16T11:37:12.538" v="573" actId="6549"/>
        <pc:sldMkLst>
          <pc:docMk/>
          <pc:sldMk cId="3886676410" sldId="274"/>
        </pc:sldMkLst>
        <pc:spChg chg="mod">
          <ac:chgData name="Han De Koeijer" userId="2ca19022-ce29-43ff-967d-779a142b0955" providerId="ADAL" clId="{52930C36-2319-4ED0-AFA4-88E9A42FB953}" dt="2026-01-16T11:37:12.538" v="573" actId="6549"/>
          <ac:spMkLst>
            <pc:docMk/>
            <pc:sldMk cId="3886676410" sldId="274"/>
            <ac:spMk id="2" creationId="{18ED0D62-AAF7-6A5F-CEF6-551879687250}"/>
          </ac:spMkLst>
        </pc:spChg>
        <pc:spChg chg="mod">
          <ac:chgData name="Han De Koeijer" userId="2ca19022-ce29-43ff-967d-779a142b0955" providerId="ADAL" clId="{52930C36-2319-4ED0-AFA4-88E9A42FB953}" dt="2026-01-16T10:48:51.796" v="36"/>
          <ac:spMkLst>
            <pc:docMk/>
            <pc:sldMk cId="3886676410" sldId="274"/>
            <ac:spMk id="3" creationId="{7A752186-1778-98F4-AF58-E1BE9AF161BA}"/>
          </ac:spMkLst>
        </pc:spChg>
        <pc:spChg chg="mod">
          <ac:chgData name="Han De Koeijer" userId="2ca19022-ce29-43ff-967d-779a142b0955" providerId="ADAL" clId="{52930C36-2319-4ED0-AFA4-88E9A42FB953}" dt="2026-01-16T10:49:21.985" v="40"/>
          <ac:spMkLst>
            <pc:docMk/>
            <pc:sldMk cId="3886676410" sldId="274"/>
            <ac:spMk id="4" creationId="{FD617A8D-AEF3-4109-B3B3-020FFF113539}"/>
          </ac:spMkLst>
        </pc:spChg>
      </pc:sldChg>
      <pc:sldChg chg="modSp add mod">
        <pc:chgData name="Han De Koeijer" userId="2ca19022-ce29-43ff-967d-779a142b0955" providerId="ADAL" clId="{52930C36-2319-4ED0-AFA4-88E9A42FB953}" dt="2026-01-16T11:35:12.100" v="508" actId="20577"/>
        <pc:sldMkLst>
          <pc:docMk/>
          <pc:sldMk cId="2954909541" sldId="275"/>
        </pc:sldMkLst>
        <pc:spChg chg="mod">
          <ac:chgData name="Han De Koeijer" userId="2ca19022-ce29-43ff-967d-779a142b0955" providerId="ADAL" clId="{52930C36-2319-4ED0-AFA4-88E9A42FB953}" dt="2026-01-16T11:35:12.100" v="508" actId="20577"/>
          <ac:spMkLst>
            <pc:docMk/>
            <pc:sldMk cId="2954909541" sldId="275"/>
            <ac:spMk id="2" creationId="{E9D5CE39-A7C7-00E3-24B1-5680788A749E}"/>
          </ac:spMkLst>
        </pc:spChg>
        <pc:spChg chg="mod">
          <ac:chgData name="Han De Koeijer" userId="2ca19022-ce29-43ff-967d-779a142b0955" providerId="ADAL" clId="{52930C36-2319-4ED0-AFA4-88E9A42FB953}" dt="2026-01-16T10:50:06.229" v="59" actId="20577"/>
          <ac:spMkLst>
            <pc:docMk/>
            <pc:sldMk cId="2954909541" sldId="275"/>
            <ac:spMk id="5" creationId="{DD4C58E2-E73A-5B52-5A8D-445BC6A0DCC4}"/>
          </ac:spMkLst>
        </pc:spChg>
      </pc:sldChg>
      <pc:sldChg chg="modSp add mod">
        <pc:chgData name="Han De Koeijer" userId="2ca19022-ce29-43ff-967d-779a142b0955" providerId="ADAL" clId="{52930C36-2319-4ED0-AFA4-88E9A42FB953}" dt="2026-01-16T11:44:11.223" v="1162" actId="313"/>
        <pc:sldMkLst>
          <pc:docMk/>
          <pc:sldMk cId="1115358037" sldId="276"/>
        </pc:sldMkLst>
        <pc:spChg chg="mod">
          <ac:chgData name="Han De Koeijer" userId="2ca19022-ce29-43ff-967d-779a142b0955" providerId="ADAL" clId="{52930C36-2319-4ED0-AFA4-88E9A42FB953}" dt="2026-01-16T11:44:11.223" v="1162" actId="313"/>
          <ac:spMkLst>
            <pc:docMk/>
            <pc:sldMk cId="1115358037" sldId="276"/>
            <ac:spMk id="2" creationId="{40DB58A4-7E5D-3615-D85B-4BDED83E02A7}"/>
          </ac:spMkLst>
        </pc:spChg>
        <pc:spChg chg="mod">
          <ac:chgData name="Han De Koeijer" userId="2ca19022-ce29-43ff-967d-779a142b0955" providerId="ADAL" clId="{52930C36-2319-4ED0-AFA4-88E9A42FB953}" dt="2026-01-16T11:39:19.356" v="731" actId="20577"/>
          <ac:spMkLst>
            <pc:docMk/>
            <pc:sldMk cId="1115358037" sldId="276"/>
            <ac:spMk id="5" creationId="{ACFDD65D-500D-1767-B9F9-8059CDBF346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C4C4185-7DAD-1213-E887-BB4BCE48C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92CFE8-BCD9-1E79-12F4-3EEF0C0E01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25331-2949-0146-8617-EABEC5B25C18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FB1C58-F754-BE82-989D-450CF9DF31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BFCF2-E00C-A1BB-5267-0F4AC7626A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AD88C-FC42-EB47-8B8A-3A3D253080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723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D7104-EC7B-EC43-A08B-4E73C314DA8B}" type="datetimeFigureOut">
              <a:rPr lang="fr-FR" smtClean="0"/>
              <a:t>16/01/2026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1CC3C-FC6E-BC4B-A337-0AB153B1F8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71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C884FA-5E47-15F5-AF5F-A1F78D17D9E7}"/>
              </a:ext>
            </a:extLst>
          </p:cNvPr>
          <p:cNvSpPr/>
          <p:nvPr userDrawn="1"/>
        </p:nvSpPr>
        <p:spPr>
          <a:xfrm>
            <a:off x="0" y="0"/>
            <a:ext cx="173482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 dirty="0"/>
          </a:p>
        </p:txBody>
      </p:sp>
      <p:pic>
        <p:nvPicPr>
          <p:cNvPr id="3" name="Image 8">
            <a:extLst>
              <a:ext uri="{FF2B5EF4-FFF2-40B4-BE49-F238E27FC236}">
                <a16:creationId xmlns:a16="http://schemas.microsoft.com/office/drawing/2014/main" id="{F2BB26AE-6C27-9A22-E5F2-5E27B1E933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908" y="2377080"/>
            <a:ext cx="7300383" cy="49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23912" y="685577"/>
            <a:ext cx="7372349" cy="307777"/>
          </a:xfrm>
        </p:spPr>
        <p:txBody>
          <a:bodyPr lIns="0" tIns="0" rIns="0" bIns="0">
            <a:spAutoFit/>
          </a:bodyPr>
          <a:lstStyle>
            <a:lvl1pPr marL="342900" indent="-3429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Bulletpoints</a:t>
            </a:r>
            <a:r>
              <a:rPr lang="fr-FR" dirty="0"/>
              <a:t> and/or </a:t>
            </a:r>
            <a:r>
              <a:rPr lang="fr-FR" dirty="0" err="1"/>
              <a:t>Text</a:t>
            </a:r>
            <a:r>
              <a:rPr lang="fr-FR" dirty="0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</a:pPr>
            <a:r>
              <a:rPr lang="fr-FR" dirty="0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DD.MM.YY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2C03D933-C039-BE49-AEC7-C9500323AF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TITLE = Impact 44pt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5C46A5-0BFF-9247-A9B6-7A3C97287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472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 dirty="0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Bulletpoints</a:t>
            </a:r>
            <a:r>
              <a:rPr lang="fr-FR" dirty="0"/>
              <a:t> and/or </a:t>
            </a:r>
            <a:r>
              <a:rPr lang="fr-FR" dirty="0" err="1"/>
              <a:t>Text</a:t>
            </a:r>
            <a:r>
              <a:rPr lang="fr-FR" dirty="0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</a:pPr>
            <a:r>
              <a:rPr lang="fr-FR" dirty="0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DD.MM.YY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1A77DC-53BD-A445-A509-1A788288E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3912" y="8803286"/>
            <a:ext cx="6737350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2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Picture </a:t>
            </a:r>
            <a:r>
              <a:rPr lang="fr-FR" dirty="0" err="1"/>
              <a:t>caption</a:t>
            </a:r>
            <a:r>
              <a:rPr lang="fr-FR" dirty="0"/>
              <a:t> = Impact 22pt</a:t>
            </a:r>
          </a:p>
        </p:txBody>
      </p:sp>
      <p:sp>
        <p:nvSpPr>
          <p:cNvPr id="22" name="Espace réservé pour une image  2">
            <a:extLst>
              <a:ext uri="{FF2B5EF4-FFF2-40B4-BE49-F238E27FC236}">
                <a16:creationId xmlns:a16="http://schemas.microsoft.com/office/drawing/2014/main" id="{D10EA380-48D3-AD4A-8E7C-56EA2016DF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73036" y="365760"/>
            <a:ext cx="8675164" cy="726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(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adapt</a:t>
            </a:r>
            <a:r>
              <a:rPr lang="fr-FR" dirty="0"/>
              <a:t> the </a:t>
            </a:r>
            <a:r>
              <a:rPr lang="fr-FR" dirty="0" err="1"/>
              <a:t>picture</a:t>
            </a:r>
            <a:r>
              <a:rPr lang="fr-FR" dirty="0"/>
              <a:t> </a:t>
            </a:r>
            <a:r>
              <a:rPr lang="fr-FR" dirty="0" err="1"/>
              <a:t>height</a:t>
            </a:r>
            <a:r>
              <a:rPr lang="fr-FR" dirty="0"/>
              <a:t> as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but not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width</a:t>
            </a:r>
            <a:r>
              <a:rPr lang="fr-FR" dirty="0"/>
              <a:t>)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CF463DEF-93C3-2D4C-B344-AF9690F431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TITLE = Impact 44pt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E1F9266-6555-C349-9679-A051480B8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PP Right Grotesk BE Compact Dar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405246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23912" y="5561582"/>
            <a:ext cx="7372349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= Arial Bold 22pt / </a:t>
            </a:r>
            <a:r>
              <a:rPr lang="fr-FR" dirty="0" err="1"/>
              <a:t>Bulletpoint</a:t>
            </a:r>
            <a:r>
              <a:rPr lang="fr-FR" dirty="0"/>
              <a:t> and/or = Arial 22pt</a:t>
            </a:r>
          </a:p>
        </p:txBody>
      </p:sp>
      <p:sp>
        <p:nvSpPr>
          <p:cNvPr id="22" name="Espace réservé du texte 16">
            <a:extLst>
              <a:ext uri="{FF2B5EF4-FFF2-40B4-BE49-F238E27FC236}">
                <a16:creationId xmlns:a16="http://schemas.microsoft.com/office/drawing/2014/main" id="{56ED4770-D34D-DC4A-9DC5-3D5714511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748" y="1599754"/>
            <a:ext cx="7372349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= Arial Bold 22pt / </a:t>
            </a:r>
            <a:r>
              <a:rPr lang="fr-FR" dirty="0" err="1"/>
              <a:t>Bulletpoint</a:t>
            </a:r>
            <a:r>
              <a:rPr lang="fr-FR" dirty="0"/>
              <a:t> and/or = Arial 22pt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94CAD2F5-CD13-3240-8889-4CDC09130C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7688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C5D0D223-B2A4-0E41-855C-4E21B95ACB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74100" y="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1B9A76E7-37BF-344C-BBE2-2923EA8E01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TITLE = Impact 44pt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3A503A-CEAC-2142-A06E-DEEC9D70D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PP Right Grotesk BE Compact Dar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9820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730B7C-DBBC-A645-9D51-5850A5054F4D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9CA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7" name="Espace réservé du texte 20">
            <a:extLst>
              <a:ext uri="{FF2B5EF4-FFF2-40B4-BE49-F238E27FC236}">
                <a16:creationId xmlns:a16="http://schemas.microsoft.com/office/drawing/2014/main" id="{B7839F73-A884-7944-9BE3-93C2FC303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650876"/>
            <a:ext cx="2295526" cy="1661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2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CONTACT</a:t>
            </a:r>
          </a:p>
        </p:txBody>
      </p:sp>
      <p:sp>
        <p:nvSpPr>
          <p:cNvPr id="8" name="Espace réservé du texte 16">
            <a:extLst>
              <a:ext uri="{FF2B5EF4-FFF2-40B4-BE49-F238E27FC236}">
                <a16:creationId xmlns:a16="http://schemas.microsoft.com/office/drawing/2014/main" id="{B4F96073-D3BB-8E4F-8087-F387E5B339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748" y="1547703"/>
            <a:ext cx="7372349" cy="1231106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Name = Arial Bold 22pt / </a:t>
            </a:r>
            <a:r>
              <a:rPr lang="fr-FR" dirty="0" err="1"/>
              <a:t>Title</a:t>
            </a:r>
            <a:r>
              <a:rPr lang="fr-FR" dirty="0"/>
              <a:t> = Arial </a:t>
            </a:r>
            <a:r>
              <a:rPr lang="fr-FR" dirty="0" err="1"/>
              <a:t>italic</a:t>
            </a:r>
            <a:r>
              <a:rPr lang="fr-FR" dirty="0"/>
              <a:t> 22pt / Email, Phone </a:t>
            </a:r>
            <a:r>
              <a:rPr lang="fr-FR" dirty="0" err="1"/>
              <a:t>numbers</a:t>
            </a:r>
            <a:r>
              <a:rPr lang="fr-FR" dirty="0"/>
              <a:t> and </a:t>
            </a:r>
            <a:r>
              <a:rPr lang="fr-FR" dirty="0" err="1"/>
              <a:t>address</a:t>
            </a:r>
            <a:r>
              <a:rPr lang="fr-FR" dirty="0"/>
              <a:t> = Arial 22pt =&gt; </a:t>
            </a:r>
            <a:r>
              <a:rPr lang="fr-FR" dirty="0" err="1"/>
              <a:t>Please</a:t>
            </a:r>
            <a:r>
              <a:rPr lang="fr-FR" dirty="0"/>
              <a:t> follow the </a:t>
            </a:r>
            <a:r>
              <a:rPr lang="fr-FR" dirty="0" err="1"/>
              <a:t>provided</a:t>
            </a:r>
            <a:r>
              <a:rPr lang="fr-FR" dirty="0"/>
              <a:t> </a:t>
            </a:r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layout</a:t>
            </a:r>
            <a:endParaRPr lang="fr-FR" dirty="0"/>
          </a:p>
          <a:p>
            <a:pPr lvl="0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229C09-CFCB-3C42-9460-81AFBF30C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42" y="7201807"/>
            <a:ext cx="3495179" cy="23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6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60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B9F7400B-156A-BE6B-71AA-EDD4937E6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908" y="2377080"/>
            <a:ext cx="7300383" cy="49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0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>
              <a:solidFill>
                <a:srgbClr val="EF4651"/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04731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DD.MM.YY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1FAF62-296F-3D46-8A8C-ED1DA7714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61004" y="7229400"/>
            <a:ext cx="1770335" cy="2375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C072F-AECF-0D45-B73F-9C573D8B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E50567-7E19-F445-A328-9DF6EAD4CCBA}"/>
              </a:ext>
            </a:extLst>
          </p:cNvPr>
          <p:cNvSpPr/>
          <p:nvPr userDrawn="1"/>
        </p:nvSpPr>
        <p:spPr>
          <a:xfrm>
            <a:off x="8674100" y="-1"/>
            <a:ext cx="8674100" cy="4876007"/>
          </a:xfrm>
          <a:prstGeom prst="rect">
            <a:avLst/>
          </a:prstGeom>
          <a:solidFill>
            <a:srgbClr val="9CA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B29454-B476-8542-978A-C647D4BE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 b="0"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br>
              <a:rPr lang="fr-FR" dirty="0"/>
            </a:br>
            <a:r>
              <a:rPr lang="fr-FR" dirty="0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306029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04731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DD.MM.YY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899C08A1-85AF-724B-A7D9-BE8EB4081A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1FAF62-296F-3D46-8A8C-ED1DA7714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61004" y="7229400"/>
            <a:ext cx="1770335" cy="2375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C072F-AECF-0D45-B73F-9C573D8B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6027470C-EE89-1643-9FC6-82B1FD02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br>
              <a:rPr lang="fr-FR" dirty="0"/>
            </a:br>
            <a:r>
              <a:rPr lang="fr-FR" dirty="0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284149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9CA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3714695" cy="3323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1763" y="5319981"/>
            <a:ext cx="2811620" cy="332399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DD.MM.YY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1EEDE2E-6266-304B-8DE6-779503C09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-1"/>
            <a:ext cx="8674100" cy="97520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67929C-FAC8-614C-8316-1DAABC98F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1190" y="7229400"/>
            <a:ext cx="1770335" cy="23754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6A7473-339B-3944-B742-A2BD7343B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21918C7-91AF-EE4E-A3BA-4AD020B8D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br>
              <a:rPr lang="fr-FR" dirty="0"/>
            </a:br>
            <a:r>
              <a:rPr lang="fr-FR" dirty="0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115413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-337625"/>
            <a:ext cx="8674100" cy="4876007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1EEDE2E-6266-304B-8DE6-779503C09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-1"/>
            <a:ext cx="8674100" cy="97520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7" name="Espace réservé du texte 20">
            <a:extLst>
              <a:ext uri="{FF2B5EF4-FFF2-40B4-BE49-F238E27FC236}">
                <a16:creationId xmlns:a16="http://schemas.microsoft.com/office/drawing/2014/main" id="{AB06F599-FF35-B34E-B897-27B9F04BEF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DOCUMENT NAME</a:t>
            </a:r>
          </a:p>
        </p:txBody>
      </p:sp>
      <p:sp>
        <p:nvSpPr>
          <p:cNvPr id="9" name="Espace réservé du texte 20">
            <a:extLst>
              <a:ext uri="{FF2B5EF4-FFF2-40B4-BE49-F238E27FC236}">
                <a16:creationId xmlns:a16="http://schemas.microsoft.com/office/drawing/2014/main" id="{DA3C5954-B052-8845-9987-2EFEFE131D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DD.MM.YY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3D68211-92FC-8449-9E82-9C89CCCB88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4" y="5526880"/>
            <a:ext cx="7372667" cy="746358"/>
          </a:xfrm>
        </p:spPr>
        <p:txBody>
          <a:bodyPr>
            <a:spAutoFit/>
          </a:bodyPr>
          <a:lstStyle>
            <a:lvl1pPr>
              <a:lnSpc>
                <a:spcPts val="2400"/>
              </a:lnSpc>
              <a:spcBef>
                <a:spcPts val="300"/>
              </a:spcBef>
              <a:defRPr sz="2200"/>
            </a:lvl1pPr>
            <a:lvl2pPr>
              <a:lnSpc>
                <a:spcPts val="2400"/>
              </a:lnSpc>
              <a:spcBef>
                <a:spcPts val="300"/>
              </a:spcBef>
              <a:defRPr sz="2200"/>
            </a:lvl2pPr>
          </a:lstStyle>
          <a:p>
            <a:pPr lvl="0"/>
            <a:r>
              <a:rPr lang="fr-FR" dirty="0" err="1"/>
              <a:t>Bulletpoint</a:t>
            </a:r>
            <a:r>
              <a:rPr lang="fr-FR" dirty="0"/>
              <a:t> and/or </a:t>
            </a:r>
            <a:r>
              <a:rPr lang="fr-FR" dirty="0" err="1"/>
              <a:t>Text</a:t>
            </a:r>
            <a:r>
              <a:rPr lang="fr-FR" dirty="0"/>
              <a:t> = Arial 22pt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C3832FB8-7BF9-8440-9473-ED4977B96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br>
              <a:rPr lang="fr-FR" dirty="0"/>
            </a:br>
            <a:r>
              <a:rPr lang="fr-FR" dirty="0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310586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561ED9-4F29-6D4E-A731-3D2E4815AF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TITLE = Impact 44pt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E0F4A5C-BE18-5246-BAA9-CCF3A391F0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fr-FR" dirty="0" err="1"/>
              <a:t>Bulletpoint</a:t>
            </a:r>
            <a:r>
              <a:rPr lang="fr-FR" dirty="0"/>
              <a:t> and/or </a:t>
            </a:r>
            <a:r>
              <a:rPr lang="fr-FR" dirty="0" err="1"/>
              <a:t>Text</a:t>
            </a:r>
            <a:r>
              <a:rPr lang="fr-FR" dirty="0"/>
              <a:t> = Arial 22pt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FD9881C5-6884-434A-8117-D95848FED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DOCUMENT NAME</a:t>
            </a:r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id="{96B6B50C-BD23-C147-A126-64CBD056E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DD.MM.YY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21ED32-9AA8-B242-807A-FD6A76FCB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67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BB6E1FB-E257-F841-93F9-7D3FFB64FE09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9CA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E1A698-5716-0A46-A17F-152DC61884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23914" y="650875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0" name="Espace réservé pour une image  2">
            <a:extLst>
              <a:ext uri="{FF2B5EF4-FFF2-40B4-BE49-F238E27FC236}">
                <a16:creationId xmlns:a16="http://schemas.microsoft.com/office/drawing/2014/main" id="{D5AA2742-E919-8647-9D42-33CEC219763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75481" y="611717"/>
            <a:ext cx="3600000" cy="2700000"/>
          </a:xfrm>
        </p:spPr>
        <p:txBody>
          <a:bodyPr anchor="ctr"/>
          <a:lstStyle>
            <a:lvl1pPr marL="0" marR="0" indent="0" algn="ctr" defTabSz="1300277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832FCAF2-6E08-6B40-A59F-86ECD0488F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45757" y="3534641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BAB82518-D148-0D4D-A136-56B5B80FEE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097324" y="3495483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Bulletpoint</a:t>
            </a:r>
            <a:r>
              <a:rPr lang="fr-FR" dirty="0"/>
              <a:t> and/or </a:t>
            </a:r>
            <a:r>
              <a:rPr lang="fr-FR" dirty="0" err="1"/>
              <a:t>Text</a:t>
            </a:r>
            <a:r>
              <a:rPr lang="fr-FR" dirty="0"/>
              <a:t> = Arial 22pt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24A48FB8-6228-624D-B8DD-BF35171B5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TITLE = Impact 44pt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324651C-2F7A-AE4D-91FE-312C44BB6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texte 20">
            <a:extLst>
              <a:ext uri="{FF2B5EF4-FFF2-40B4-BE49-F238E27FC236}">
                <a16:creationId xmlns:a16="http://schemas.microsoft.com/office/drawing/2014/main" id="{35EA92E0-D6E0-B943-3691-C38CFDA49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DOCUMENT NAME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4B753C49-5674-F719-A5E0-849C06EC5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DD.MM.YY</a:t>
            </a:r>
          </a:p>
        </p:txBody>
      </p:sp>
    </p:spTree>
    <p:extLst>
      <p:ext uri="{BB962C8B-B14F-4D97-AF65-F5344CB8AC3E}">
        <p14:creationId xmlns:p14="http://schemas.microsoft.com/office/powerpoint/2010/main" val="276591206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5791200"/>
            <a:ext cx="49356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= Arial Bold 22pt / </a:t>
            </a:r>
            <a:br>
              <a:rPr lang="fr-FR" dirty="0"/>
            </a:br>
            <a:r>
              <a:rPr lang="fr-FR" dirty="0" err="1"/>
              <a:t>Bulletpoints</a:t>
            </a:r>
            <a:r>
              <a:rPr lang="fr-FR" dirty="0"/>
              <a:t> and/or </a:t>
            </a:r>
            <a:r>
              <a:rPr lang="fr-FR" dirty="0" err="1"/>
              <a:t>Text</a:t>
            </a:r>
            <a:r>
              <a:rPr lang="fr-FR" dirty="0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DD.MM.YY</a:t>
            </a:r>
          </a:p>
        </p:txBody>
      </p:sp>
      <p:sp>
        <p:nvSpPr>
          <p:cNvPr id="32" name="Espace réservé du texte 16">
            <a:extLst>
              <a:ext uri="{FF2B5EF4-FFF2-40B4-BE49-F238E27FC236}">
                <a16:creationId xmlns:a16="http://schemas.microsoft.com/office/drawing/2014/main" id="{1B5D3D54-40E4-D64F-B166-5E4823424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60200" y="5791200"/>
            <a:ext cx="4937124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= Arial Bold 22pt / </a:t>
            </a:r>
            <a:br>
              <a:rPr lang="fr-FR" dirty="0"/>
            </a:br>
            <a:r>
              <a:rPr lang="fr-FR" dirty="0" err="1"/>
              <a:t>Bulletpoints</a:t>
            </a:r>
            <a:r>
              <a:rPr lang="fr-FR" dirty="0"/>
              <a:t> and/or </a:t>
            </a:r>
            <a:r>
              <a:rPr lang="fr-FR" dirty="0" err="1"/>
              <a:t>Text</a:t>
            </a:r>
            <a:r>
              <a:rPr lang="fr-FR" dirty="0"/>
              <a:t> = Arial 22pt</a:t>
            </a:r>
          </a:p>
        </p:txBody>
      </p:sp>
      <p:sp>
        <p:nvSpPr>
          <p:cNvPr id="33" name="Espace réservé du texte 16">
            <a:extLst>
              <a:ext uri="{FF2B5EF4-FFF2-40B4-BE49-F238E27FC236}">
                <a16:creationId xmlns:a16="http://schemas.microsoft.com/office/drawing/2014/main" id="{8A653D3E-4219-264E-993B-5904D406EC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0973" y="5791200"/>
            <a:ext cx="4937124" cy="677108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3002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Subtitle</a:t>
            </a:r>
            <a:r>
              <a:rPr lang="fr-FR" dirty="0"/>
              <a:t> = Arial Bold 22pt / </a:t>
            </a:r>
            <a:br>
              <a:rPr lang="fr-FR" dirty="0"/>
            </a:br>
            <a:r>
              <a:rPr lang="fr-FR" dirty="0" err="1"/>
              <a:t>Bulletpoints</a:t>
            </a:r>
            <a:r>
              <a:rPr lang="fr-FR" dirty="0"/>
              <a:t> and/or </a:t>
            </a:r>
            <a:r>
              <a:rPr lang="fr-FR" dirty="0" err="1"/>
              <a:t>Text</a:t>
            </a:r>
            <a:r>
              <a:rPr lang="fr-FR" dirty="0"/>
              <a:t> = Arial 22pt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34B30DC-7C70-DA4A-953D-F1FA1E0F3043}"/>
              </a:ext>
            </a:extLst>
          </p:cNvPr>
          <p:cNvCxnSpPr/>
          <p:nvPr userDrawn="1"/>
        </p:nvCxnSpPr>
        <p:spPr>
          <a:xfrm>
            <a:off x="650874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1A5135E-F2E9-1D43-8B25-E86AE949E243}"/>
              </a:ext>
            </a:extLst>
          </p:cNvPr>
          <p:cNvCxnSpPr/>
          <p:nvPr userDrawn="1"/>
        </p:nvCxnSpPr>
        <p:spPr>
          <a:xfrm>
            <a:off x="6280973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0A0819A-69E8-5A4E-BBFB-8E675D49A12A}"/>
              </a:ext>
            </a:extLst>
          </p:cNvPr>
          <p:cNvCxnSpPr/>
          <p:nvPr userDrawn="1"/>
        </p:nvCxnSpPr>
        <p:spPr>
          <a:xfrm>
            <a:off x="11761724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3EC5661-6ED3-8F47-8131-D1E6D082B1AB}"/>
              </a:ext>
            </a:extLst>
          </p:cNvPr>
          <p:cNvCxnSpPr/>
          <p:nvPr userDrawn="1"/>
        </p:nvCxnSpPr>
        <p:spPr>
          <a:xfrm>
            <a:off x="650874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CB6CBA4-8DD6-0E42-ADD6-A8E76681A6F2}"/>
              </a:ext>
            </a:extLst>
          </p:cNvPr>
          <p:cNvCxnSpPr/>
          <p:nvPr userDrawn="1"/>
        </p:nvCxnSpPr>
        <p:spPr>
          <a:xfrm>
            <a:off x="6280973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8AA4DA0-50D5-2446-AD0E-643F98BEFD34}"/>
              </a:ext>
            </a:extLst>
          </p:cNvPr>
          <p:cNvCxnSpPr/>
          <p:nvPr userDrawn="1"/>
        </p:nvCxnSpPr>
        <p:spPr>
          <a:xfrm>
            <a:off x="11761724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pour une image  2">
            <a:extLst>
              <a:ext uri="{FF2B5EF4-FFF2-40B4-BE49-F238E27FC236}">
                <a16:creationId xmlns:a16="http://schemas.microsoft.com/office/drawing/2014/main" id="{36300282-BA06-B644-A81D-DBDE711449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80974" y="2113891"/>
            <a:ext cx="4935599" cy="30588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40" name="Espace réservé pour une image  2">
            <a:extLst>
              <a:ext uri="{FF2B5EF4-FFF2-40B4-BE49-F238E27FC236}">
                <a16:creationId xmlns:a16="http://schemas.microsoft.com/office/drawing/2014/main" id="{41042515-CD9C-6147-97B7-1B35E5C31C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0875" y="2148120"/>
            <a:ext cx="5087998" cy="30246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42" name="Espace réservé pour une image  2">
            <a:extLst>
              <a:ext uri="{FF2B5EF4-FFF2-40B4-BE49-F238E27FC236}">
                <a16:creationId xmlns:a16="http://schemas.microsoft.com/office/drawing/2014/main" id="{7B067BE6-E69F-0045-BCE5-A82B1F43714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760200" y="2113891"/>
            <a:ext cx="4935599" cy="30588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picutre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ACC758B3-A145-F84D-888B-0DE33EA71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dirty="0"/>
              <a:t>TITLE = Impact 44pt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DE584B-94E6-6C4F-B039-953F0C8B8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49735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689" y="519205"/>
            <a:ext cx="14962823" cy="1884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689" y="2596022"/>
            <a:ext cx="14962823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1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1" r:id="rId3"/>
    <p:sldLayoutId id="2147483673" r:id="rId4"/>
    <p:sldLayoutId id="2147483674" r:id="rId5"/>
    <p:sldLayoutId id="2147483676" r:id="rId6"/>
    <p:sldLayoutId id="2147483661" r:id="rId7"/>
    <p:sldLayoutId id="2147483675" r:id="rId8"/>
    <p:sldLayoutId id="2147483682" r:id="rId9"/>
    <p:sldLayoutId id="2147483678" r:id="rId10"/>
    <p:sldLayoutId id="2147483677" r:id="rId11"/>
    <p:sldLayoutId id="2147483679" r:id="rId12"/>
    <p:sldLayoutId id="2147483680" r:id="rId13"/>
    <p:sldLayoutId id="2147483684" r:id="rId14"/>
  </p:sldLayoutIdLst>
  <p:hf hdr="0" dt="0"/>
  <p:txStyles>
    <p:titleStyle>
      <a:lvl1pPr algn="l" defTabSz="1300277" rtl="0" eaLnBrk="1" latinLnBrk="0" hangingPunct="1">
        <a:lnSpc>
          <a:spcPts val="10000"/>
        </a:lnSpc>
        <a:spcBef>
          <a:spcPct val="0"/>
        </a:spcBef>
        <a:buNone/>
        <a:defRPr sz="8000" b="0" i="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2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1C746D3-A292-E142-BE06-CF9F9AA1B1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558" y="5319981"/>
            <a:ext cx="3714695" cy="1176732"/>
          </a:xfrm>
        </p:spPr>
        <p:txBody>
          <a:bodyPr/>
          <a:lstStyle/>
          <a:p>
            <a:r>
              <a:rPr lang="fr-FR" dirty="0"/>
              <a:t>Han de Koeijer</a:t>
            </a:r>
          </a:p>
          <a:p>
            <a:r>
              <a:rPr lang="fr-FR" dirty="0" err="1"/>
              <a:t>Belgian</a:t>
            </a:r>
            <a:r>
              <a:rPr lang="fr-FR" dirty="0"/>
              <a:t> focal point for the CHM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009619-E75D-2943-80B0-29DB3CA936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1763" y="5319981"/>
            <a:ext cx="2811620" cy="332399"/>
          </a:xfrm>
        </p:spPr>
        <p:txBody>
          <a:bodyPr/>
          <a:lstStyle/>
          <a:p>
            <a:r>
              <a:rPr lang="fr-FR" dirty="0"/>
              <a:t>22.01.26</a:t>
            </a:r>
          </a:p>
        </p:txBody>
      </p:sp>
      <p:pic>
        <p:nvPicPr>
          <p:cNvPr id="7" name="Espace réservé pour une image  6" descr="Une image contenant extérieur, ciel, cité, orange&#10;&#10;Description générée automatiquement">
            <a:extLst>
              <a:ext uri="{FF2B5EF4-FFF2-40B4-BE49-F238E27FC236}">
                <a16:creationId xmlns:a16="http://schemas.microsoft.com/office/drawing/2014/main" id="{53956A9A-93E0-6441-B41E-C43FD05D08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7740" r="27740"/>
          <a:stretch>
            <a:fillRect/>
          </a:stretch>
        </p:blipFill>
        <p:spPr/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9F497B43-5FCE-924E-B4FD-C0A96F14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Centres</a:t>
            </a:r>
            <a:r>
              <a:rPr lang="en-US" sz="3200" dirty="0"/>
              <a:t> de Cooperation Techniques et </a:t>
            </a:r>
            <a:r>
              <a:rPr lang="en-US" sz="3200" dirty="0" err="1"/>
              <a:t>Scientifiques</a:t>
            </a:r>
            <a:r>
              <a:rPr lang="en-US" sz="3200" dirty="0"/>
              <a:t> (TSC)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781375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63973F8-C234-B44F-8B60-B721260614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CONTACT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6DC28E-0E6E-BF4C-8220-EF42240F8A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748" y="1547702"/>
            <a:ext cx="7372349" cy="2807321"/>
          </a:xfrm>
        </p:spPr>
        <p:txBody>
          <a:bodyPr>
            <a:normAutofit/>
          </a:bodyPr>
          <a:lstStyle/>
          <a:p>
            <a:r>
              <a:rPr lang="fr-FR" dirty="0"/>
              <a:t>Han de Koeijer</a:t>
            </a:r>
          </a:p>
          <a:p>
            <a:r>
              <a:rPr lang="fr-FR" i="1" dirty="0" err="1"/>
              <a:t>d.o</a:t>
            </a:r>
            <a:r>
              <a:rPr lang="fr-FR" i="1" dirty="0"/>
              <a:t>. Nature — CEBioS, </a:t>
            </a:r>
            <a:r>
              <a:rPr lang="fr-FR" i="1" dirty="0" err="1"/>
              <a:t>Belgian</a:t>
            </a:r>
            <a:r>
              <a:rPr lang="fr-FR" i="1" dirty="0"/>
              <a:t> focal point for the CHM</a:t>
            </a:r>
          </a:p>
          <a:p>
            <a:endParaRPr lang="fr-FR" i="1" dirty="0"/>
          </a:p>
          <a:p>
            <a:r>
              <a:rPr lang="fr-FR" dirty="0"/>
              <a:t>hdekoeijer@naturalsciences.be</a:t>
            </a:r>
          </a:p>
          <a:p>
            <a:r>
              <a:rPr lang="fr-FR" dirty="0"/>
              <a:t>T +32 (0)2 680 4267</a:t>
            </a:r>
          </a:p>
          <a:p>
            <a:r>
              <a:rPr lang="fr-FR" dirty="0"/>
              <a:t>M +32 (0)498 69 2526</a:t>
            </a:r>
          </a:p>
          <a:p>
            <a:endParaRPr lang="fr-FR" dirty="0">
              <a:latin typeface="PP Right Grotesk BE Compact Lig" pitchFamily="2" charset="77"/>
            </a:endParaRPr>
          </a:p>
          <a:p>
            <a:r>
              <a:rPr lang="fr-FR" dirty="0">
                <a:latin typeface="PP Right Grotesk BE Compact Lig" pitchFamily="2" charset="77"/>
              </a:rPr>
              <a:t>Vautier Street, 29</a:t>
            </a:r>
          </a:p>
          <a:p>
            <a:r>
              <a:rPr lang="fr-FR" dirty="0">
                <a:latin typeface="PP Right Grotesk BE Compact Lig" pitchFamily="2" charset="77"/>
              </a:rPr>
              <a:t>1000 Brussels</a:t>
            </a: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17D80E1-4543-5AFF-0E85-8D7A06C6E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877" y="8724091"/>
            <a:ext cx="1768246" cy="508920"/>
          </a:xfrm>
          <a:prstGeom prst="rect">
            <a:avLst/>
          </a:prstGeom>
        </p:spPr>
      </p:pic>
      <p:pic>
        <p:nvPicPr>
          <p:cNvPr id="6" name="Picture 5" descr="A group of birds swimming in the water&#10;&#10;Description automatically generated">
            <a:extLst>
              <a:ext uri="{FF2B5EF4-FFF2-40B4-BE49-F238E27FC236}">
                <a16:creationId xmlns:a16="http://schemas.microsoft.com/office/drawing/2014/main" id="{5A45DDAE-FE43-5670-D831-3D91A0AF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968" y="177747"/>
            <a:ext cx="5352514" cy="3568342"/>
          </a:xfrm>
          <a:prstGeom prst="rect">
            <a:avLst/>
          </a:prstGeom>
        </p:spPr>
      </p:pic>
      <p:pic>
        <p:nvPicPr>
          <p:cNvPr id="8" name="Picture 7" descr="A forest with trees and grass&#10;&#10;Description automatically generated with medium confidence">
            <a:extLst>
              <a:ext uri="{FF2B5EF4-FFF2-40B4-BE49-F238E27FC236}">
                <a16:creationId xmlns:a16="http://schemas.microsoft.com/office/drawing/2014/main" id="{16F556C3-876D-7B7F-790F-B2FB2233B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214" y="3899083"/>
            <a:ext cx="7008021" cy="46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75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0E012B3-FDC1-4549-B763-E55EE7CD0B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 algn="l">
              <a:buNone/>
            </a:pPr>
            <a:r>
              <a:rPr lang="fr-FR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COP/DEC/15/8 Renforcement des capacités et coopération technique et scientifique</a:t>
            </a:r>
            <a:endParaRPr lang="fr-FR" b="1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fr-FR" dirty="0">
                <a:solidFill>
                  <a:srgbClr val="000000"/>
                </a:solidFill>
              </a:rPr>
              <a:t>Mandat : </a:t>
            </a:r>
          </a:p>
          <a:p>
            <a:pPr marL="0" indent="0" algn="l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Décide également de mettre en place un mécanisme comprenant un réseau de </a:t>
            </a:r>
            <a:r>
              <a:rPr lang="fr-FR" b="1" dirty="0">
                <a:solidFill>
                  <a:srgbClr val="000000"/>
                </a:solidFill>
              </a:rPr>
              <a:t>centres supplémentaires d’appui à la coopération technique et scientifique régionale et/ou sous-régionale</a:t>
            </a:r>
            <a:r>
              <a:rPr lang="fr-FR" dirty="0">
                <a:solidFill>
                  <a:srgbClr val="000000"/>
                </a:solidFill>
              </a:rPr>
              <a:t> qui sera coordonné au niveau mondial par une </a:t>
            </a:r>
            <a:r>
              <a:rPr lang="fr-FR" b="1" dirty="0">
                <a:solidFill>
                  <a:srgbClr val="000000"/>
                </a:solidFill>
              </a:rPr>
              <a:t>entité de coordination mondiale</a:t>
            </a:r>
            <a:r>
              <a:rPr lang="fr-FR" dirty="0">
                <a:solidFill>
                  <a:srgbClr val="000000"/>
                </a:solidFill>
              </a:rPr>
              <a:t>, comme décrit à l’annexe II à la présente décision 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fr-FR" b="1" u="sng" dirty="0">
                <a:solidFill>
                  <a:srgbClr val="000000"/>
                </a:solidFill>
              </a:rPr>
              <a:t>Promouvoir et faciliter</a:t>
            </a:r>
            <a:r>
              <a:rPr lang="fr-FR" dirty="0">
                <a:solidFill>
                  <a:srgbClr val="000000"/>
                </a:solidFill>
              </a:rPr>
              <a:t>, en fonction de la demande, la coopération technique et scientifique et le transfert de technologies entre les Parties</a:t>
            </a:r>
          </a:p>
          <a:p>
            <a:pPr marL="457200" indent="-457200">
              <a:buFont typeface="+mj-lt"/>
              <a:buAutoNum type="alphaLcParenR"/>
            </a:pPr>
            <a:endParaRPr lang="fr-FR" dirty="0"/>
          </a:p>
          <a:p>
            <a:pPr marL="457200" indent="-457200" algn="l">
              <a:buAutoNum type="alphaLcParenR" startAt="2"/>
            </a:pPr>
            <a:r>
              <a:rPr lang="fr-FR" b="1" u="sng" dirty="0"/>
              <a:t>Fournir un "centre de services unique</a:t>
            </a:r>
            <a:r>
              <a:rPr lang="fr-FR" dirty="0"/>
              <a:t>" aux Parties aux conventions relatives à la biodiversité</a:t>
            </a:r>
          </a:p>
          <a:p>
            <a:pPr marL="457200" indent="-457200" algn="l">
              <a:buAutoNum type="alphaLcParenR" startAt="2"/>
            </a:pPr>
            <a:endParaRPr lang="fr-FR" dirty="0"/>
          </a:p>
          <a:p>
            <a:pPr marL="457200" indent="-457200" algn="l">
              <a:buAutoNum type="alphaLcParenR" startAt="2"/>
            </a:pPr>
            <a:r>
              <a:rPr lang="fr-FR" b="1" u="sng" dirty="0"/>
              <a:t>Permettre aux Parties</a:t>
            </a:r>
            <a:r>
              <a:rPr lang="fr-FR" dirty="0"/>
              <a:t>, en particulier aux pays en développement Parties, </a:t>
            </a:r>
            <a:r>
              <a:rPr lang="fr-FR" b="1" u="sng" dirty="0"/>
              <a:t>d’accéder à des informations </a:t>
            </a:r>
            <a:r>
              <a:rPr lang="fr-FR" dirty="0"/>
              <a:t>sur les possibilités de coopération technique et scientifique, de transfert de technologies et d’innovations, y compris la recherche en biotechnologie</a:t>
            </a:r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B73F03-D138-274E-807E-1C1E2B85B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621279-2D94-D743-84EF-E3ED3A15A0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22.01.26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7C682F-EE06-B24B-9139-C504CAA7CD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/>
              <a:t>Mandat et gouvernance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E57349-9A10-9148-8F70-D2E509306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7" name="Espace réservé pour une image  7">
            <a:extLst>
              <a:ext uri="{FF2B5EF4-FFF2-40B4-BE49-F238E27FC236}">
                <a16:creationId xmlns:a16="http://schemas.microsoft.com/office/drawing/2014/main" id="{E0A8B48E-4D4C-3764-2EE0-36EBB02A8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0825" y="2044994"/>
            <a:ext cx="6757417" cy="60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831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D9064-B69D-6783-2805-33F0DB056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514206E-D506-1C56-DED0-5BB4CDFFAC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 algn="l">
              <a:buNone/>
            </a:pPr>
            <a:r>
              <a:rPr lang="fr-FR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COP/15/DEC/8 Renforcement des capacités et coopération technique et scientifique</a:t>
            </a:r>
            <a:endParaRPr lang="fr-FR" b="1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fr-FR" dirty="0">
                <a:solidFill>
                  <a:srgbClr val="000000"/>
                </a:solidFill>
              </a:rPr>
              <a:t>Mandat : </a:t>
            </a:r>
          </a:p>
          <a:p>
            <a:pPr marL="0" indent="0" algn="l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d) </a:t>
            </a:r>
            <a:r>
              <a:rPr lang="fr-FR" b="1" u="sng" dirty="0">
                <a:solidFill>
                  <a:srgbClr val="000000"/>
                </a:solidFill>
              </a:rPr>
              <a:t>Mobiliser les ressources </a:t>
            </a:r>
            <a:r>
              <a:rPr lang="fr-FR" dirty="0">
                <a:solidFill>
                  <a:srgbClr val="000000"/>
                </a:solidFill>
              </a:rPr>
              <a:t>nécessaires pour offrir un soutien ponctuel et ciblé aux projets et activités visant à répondre aux besoins techniques et scientifiques connus ;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e) </a:t>
            </a:r>
            <a:r>
              <a:rPr lang="fr-FR" b="1" u="sng" dirty="0">
                <a:solidFill>
                  <a:srgbClr val="000000"/>
                </a:solidFill>
              </a:rPr>
              <a:t>Faciliter le jumelage </a:t>
            </a:r>
            <a:r>
              <a:rPr lang="fr-FR" dirty="0">
                <a:solidFill>
                  <a:srgbClr val="000000"/>
                </a:solidFill>
              </a:rPr>
              <a:t>entre des Parties ayant des besoins précis et des Parties ou organisations qui sont en mesure de fournir une assistance en réponse aux besoins prioritaires identifiés ;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f) </a:t>
            </a:r>
            <a:r>
              <a:rPr lang="fr-FR" b="1" u="sng" dirty="0">
                <a:solidFill>
                  <a:srgbClr val="000000"/>
                </a:solidFill>
              </a:rPr>
              <a:t>Catalyser et de soutenir </a:t>
            </a:r>
            <a:r>
              <a:rPr lang="fr-FR" dirty="0">
                <a:solidFill>
                  <a:srgbClr val="000000"/>
                </a:solidFill>
              </a:rPr>
              <a:t>l’élaboration, la mise en œuvre, le suivi et l’évaluation des programmes et projets de coopération technique et scientifique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g) </a:t>
            </a:r>
            <a:r>
              <a:rPr lang="fr-FR" b="1" u="sng" dirty="0">
                <a:solidFill>
                  <a:srgbClr val="000000"/>
                </a:solidFill>
              </a:rPr>
              <a:t>Renforcer les capacités </a:t>
            </a:r>
            <a:r>
              <a:rPr lang="fr-FR" dirty="0">
                <a:solidFill>
                  <a:srgbClr val="000000"/>
                </a:solidFill>
              </a:rPr>
              <a:t>des institutions régionales, sous-régionales et nationales à faciliter la coopération technique et scientifique en mettant l’accent sur la science, la technologie et l’innovation ;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10D8E9-1C93-CCF2-93A6-C0A2EDF01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B32757-CC07-7238-74E4-967A01168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1685" y="8872537"/>
            <a:ext cx="2295526" cy="567335"/>
          </a:xfrm>
        </p:spPr>
        <p:txBody>
          <a:bodyPr/>
          <a:lstStyle/>
          <a:p>
            <a:r>
              <a:rPr lang="fr-FR" dirty="0"/>
              <a:t>22.01.26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537D80-E914-6264-74C9-C387F9CDCE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/>
              <a:t>Mandat et gouvernance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317A07-D8CF-930F-1742-A9A11DF0C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9" name="Picture 8" descr="A sign in the grass&#10;&#10;Description automatically generated">
            <a:extLst>
              <a:ext uri="{FF2B5EF4-FFF2-40B4-BE49-F238E27FC236}">
                <a16:creationId xmlns:a16="http://schemas.microsoft.com/office/drawing/2014/main" id="{3F1DDCD4-E3A4-0A40-A1C4-6AD6FA9F4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70" y="1778793"/>
            <a:ext cx="5169893" cy="68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1064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89706-938C-9CF8-9B5B-D5B8538B9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AFDBBC7-20CB-9F1F-89AD-89DE003ED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 algn="l">
              <a:buNone/>
            </a:pPr>
            <a:r>
              <a:rPr lang="fr-FR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COP/15/DEC/8 Renforcement des capacités et coopération technique et scientifique</a:t>
            </a:r>
            <a:endParaRPr lang="fr-FR" b="1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fr-FR" dirty="0">
                <a:solidFill>
                  <a:srgbClr val="000000"/>
                </a:solidFill>
              </a:rPr>
              <a:t>Mandat : </a:t>
            </a:r>
          </a:p>
          <a:p>
            <a:pPr marL="0" indent="0" algn="l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h) </a:t>
            </a:r>
            <a:r>
              <a:rPr lang="fr-FR" b="1" u="sng" dirty="0">
                <a:solidFill>
                  <a:srgbClr val="000000"/>
                </a:solidFill>
              </a:rPr>
              <a:t>Faciliter le partage </a:t>
            </a:r>
            <a:r>
              <a:rPr lang="fr-FR" dirty="0">
                <a:solidFill>
                  <a:srgbClr val="000000"/>
                </a:solidFill>
              </a:rPr>
              <a:t>des connaissances et l’apprentissage organisationnel ;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i) </a:t>
            </a:r>
            <a:r>
              <a:rPr lang="fr-FR" b="1" u="sng" dirty="0">
                <a:solidFill>
                  <a:srgbClr val="000000"/>
                </a:solidFill>
              </a:rPr>
              <a:t>Identifier, rassembler et diffuser </a:t>
            </a:r>
            <a:r>
              <a:rPr lang="fr-FR" dirty="0">
                <a:solidFill>
                  <a:srgbClr val="000000"/>
                </a:solidFill>
              </a:rPr>
              <a:t>les bonnes pratiques et les enseignements tirés de l’expérience en matière de coopération technique et scientifique, de transfert de technologie et d’innovation liés à la biodiversité, y compris la recherche biotechnologique ; 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j) </a:t>
            </a:r>
            <a:r>
              <a:rPr lang="fr-FR" b="1" u="sng" dirty="0">
                <a:solidFill>
                  <a:srgbClr val="000000"/>
                </a:solidFill>
              </a:rPr>
              <a:t>Maximiser les synergies</a:t>
            </a:r>
            <a:r>
              <a:rPr lang="fr-FR" dirty="0">
                <a:solidFill>
                  <a:srgbClr val="000000"/>
                </a:solidFill>
              </a:rPr>
              <a:t> et collaborer avec d’autres initiatives et mécanismes de transfert de technologies ;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k) </a:t>
            </a:r>
            <a:r>
              <a:rPr lang="fr-FR" b="1" u="sng" dirty="0">
                <a:solidFill>
                  <a:srgbClr val="000000"/>
                </a:solidFill>
              </a:rPr>
              <a:t>Réaliser toute autre activité </a:t>
            </a:r>
            <a:r>
              <a:rPr lang="fr-FR" dirty="0">
                <a:solidFill>
                  <a:srgbClr val="000000"/>
                </a:solidFill>
              </a:rPr>
              <a:t>liée à la science, à la technologie et à l’innovation que la Conférence des Parties pourrait déterminer 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E0AE01-26F6-132D-840B-143A8CBBFA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40F15E-56AB-EE42-BAFF-029007676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1685" y="8872537"/>
            <a:ext cx="2295526" cy="567335"/>
          </a:xfrm>
        </p:spPr>
        <p:txBody>
          <a:bodyPr/>
          <a:lstStyle/>
          <a:p>
            <a:r>
              <a:rPr lang="fr-FR" dirty="0"/>
              <a:t>05.12..24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D2483DB-AE98-3B15-860B-8794F0F89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/>
              <a:t>Mandat et gouvernance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AC340D-6C5B-B9AD-28FA-39BBF326A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9" name="Picture 8" descr="A grassy area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092A6C8C-FB7D-8727-98B7-D07173B2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33" y="2114549"/>
            <a:ext cx="7363884" cy="55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6510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0E012B3-FDC1-4549-B763-E55EE7CD0B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Appel à la candidature par notification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Première sélection par le Secretariat de la CDB (2023)</a:t>
            </a:r>
          </a:p>
          <a:p>
            <a:endParaRPr lang="fr-FR" dirty="0"/>
          </a:p>
          <a:p>
            <a:r>
              <a:rPr lang="fr-FR" dirty="0"/>
              <a:t>Première sélection par la Groupe informel de la coopération technique et scientifique (2023)</a:t>
            </a:r>
          </a:p>
          <a:p>
            <a:endParaRPr lang="fr-FR" dirty="0"/>
          </a:p>
          <a:p>
            <a:r>
              <a:rPr lang="fr-FR" dirty="0"/>
              <a:t>Demande aux centres de soumettre dossier plus élaboré (2023)</a:t>
            </a:r>
          </a:p>
          <a:p>
            <a:endParaRPr lang="fr-FR" dirty="0"/>
          </a:p>
          <a:p>
            <a:r>
              <a:rPr lang="fr-FR" dirty="0"/>
              <a:t>Deuxième sélection par </a:t>
            </a:r>
            <a:r>
              <a:rPr lang="fr-FR" dirty="0" err="1"/>
              <a:t>par</a:t>
            </a:r>
            <a:r>
              <a:rPr lang="fr-FR" dirty="0"/>
              <a:t> le Secretariat de la CDB (2024)</a:t>
            </a:r>
          </a:p>
          <a:p>
            <a:endParaRPr lang="fr-FR" dirty="0"/>
          </a:p>
          <a:p>
            <a:r>
              <a:rPr lang="fr-FR" dirty="0"/>
              <a:t>Deuxième sélection par la Groupe informel de la coopération technique et scientifique (2024)</a:t>
            </a:r>
          </a:p>
          <a:p>
            <a:endParaRPr lang="fr-FR" dirty="0"/>
          </a:p>
          <a:p>
            <a:r>
              <a:rPr lang="fr-FR" dirty="0"/>
              <a:t>Confirmation de la sélection par le Bureau de </a:t>
            </a:r>
            <a:r>
              <a:rPr lang="fr-FR" dirty="0" err="1"/>
              <a:t>CdP</a:t>
            </a:r>
            <a:r>
              <a:rPr lang="fr-FR" dirty="0"/>
              <a:t> durant SBI-4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B73F03-D138-274E-807E-1C1E2B85B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621279-2D94-D743-84EF-E3ED3A15A0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22.01.26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7C682F-EE06-B24B-9139-C504CAA7CD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 err="1"/>
              <a:t>Selection</a:t>
            </a:r>
            <a:r>
              <a:rPr lang="fr-FR" dirty="0"/>
              <a:t> des centres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E57349-9A10-9148-8F70-D2E509306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9" name="Picture 8" descr="A lizard on a tree branch&#10;&#10;Description automatically generated">
            <a:extLst>
              <a:ext uri="{FF2B5EF4-FFF2-40B4-BE49-F238E27FC236}">
                <a16:creationId xmlns:a16="http://schemas.microsoft.com/office/drawing/2014/main" id="{9007D6F1-BDE6-2D9D-2459-1DE99CE6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267" y="1553368"/>
            <a:ext cx="8860367" cy="66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651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6CA6E-82E2-D23A-6404-A10CBC0AA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5258F7C-F271-0A2C-ADB6-8FEC248706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COP/16/DEC/3 confirme les centres dans l’annexe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b="1" dirty="0"/>
              <a:t>Afrique :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Commission des forêts d’Afrique centrale</a:t>
            </a:r>
          </a:p>
          <a:p>
            <a:endParaRPr lang="fr-FR" dirty="0"/>
          </a:p>
          <a:p>
            <a:r>
              <a:rPr lang="fr-FR" b="1" dirty="0"/>
              <a:t>Centre de surveillance écologique</a:t>
            </a:r>
          </a:p>
          <a:p>
            <a:endParaRPr lang="fr-FR" dirty="0"/>
          </a:p>
          <a:p>
            <a:r>
              <a:rPr lang="fr-FR" dirty="0"/>
              <a:t>Centre régional de la cartographie des ressources de développement</a:t>
            </a:r>
          </a:p>
          <a:p>
            <a:endParaRPr lang="fr-FR" dirty="0"/>
          </a:p>
          <a:p>
            <a:r>
              <a:rPr lang="fr-FR" b="1" dirty="0"/>
              <a:t>Observatoire du Sahara et du Sahel</a:t>
            </a:r>
          </a:p>
          <a:p>
            <a:endParaRPr lang="fr-FR" dirty="0"/>
          </a:p>
          <a:p>
            <a:r>
              <a:rPr lang="fr-FR" dirty="0"/>
              <a:t>Institut national de la biodiversité de l’Afrique du Sud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9E3DB8-342A-DE56-D2F6-5D0B28DA1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1BF92F-3857-5C38-9FC7-0A5513A2B1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22.01.26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D19EF00-25AD-8E84-E77D-16A763F99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 err="1"/>
              <a:t>Selection</a:t>
            </a:r>
            <a:r>
              <a:rPr lang="fr-FR" dirty="0"/>
              <a:t> des centres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385716-A4E2-FE8C-D1F7-333528438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9" name="Picture 8" descr="A bird sitting on a branch&#10;&#10;Description automatically generated">
            <a:extLst>
              <a:ext uri="{FF2B5EF4-FFF2-40B4-BE49-F238E27FC236}">
                <a16:creationId xmlns:a16="http://schemas.microsoft.com/office/drawing/2014/main" id="{B7761055-734D-8F88-9F72-679551CB3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2" y="1793081"/>
            <a:ext cx="8221133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3398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E83B9-D1AC-6A10-B263-B6E916B9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9D5CE39-A7C7-00E3-24B1-5680788A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Actions à faire par les centres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b="1" dirty="0"/>
              <a:t>Préparer :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Mise en place d’une unité pour le TSCC</a:t>
            </a:r>
          </a:p>
          <a:p>
            <a:endParaRPr lang="fr-FR" dirty="0"/>
          </a:p>
          <a:p>
            <a:r>
              <a:rPr lang="fr-FR" dirty="0"/>
              <a:t>Organiser un groupe directeur avec membres des pays prenantes </a:t>
            </a:r>
          </a:p>
          <a:p>
            <a:endParaRPr lang="fr-FR" dirty="0"/>
          </a:p>
          <a:p>
            <a:r>
              <a:rPr lang="fr-FR" dirty="0"/>
              <a:t>Développer et faire signer un accord avec le Secretariat de la CDB</a:t>
            </a:r>
          </a:p>
          <a:p>
            <a:endParaRPr lang="fr-FR" dirty="0"/>
          </a:p>
          <a:p>
            <a:r>
              <a:rPr lang="fr-FR" dirty="0"/>
              <a:t>Entreprendre une évaluation des besoins de pays</a:t>
            </a:r>
          </a:p>
          <a:p>
            <a:endParaRPr lang="fr-FR" dirty="0"/>
          </a:p>
          <a:p>
            <a:r>
              <a:rPr lang="fr-FR" dirty="0"/>
              <a:t>Développer un plan de travail 2025 – 2026</a:t>
            </a:r>
          </a:p>
          <a:p>
            <a:endParaRPr lang="fr-FR" dirty="0"/>
          </a:p>
          <a:p>
            <a:r>
              <a:rPr lang="fr-FR" dirty="0"/>
              <a:t>Réunion de 13-15 janvier 2026 de tous les centres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6CD156-D628-58CB-1EFB-C1C89C422F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766EF3-AE3F-7C56-A135-178407EA28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22.01.26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4C58E2-E73A-5B52-5A8D-445BC6A0DC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/>
              <a:t>Mise en place des centres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BD86B7-3765-41FB-72CD-72D364856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9" name="Picture 8" descr="A bird sitting on a branch&#10;&#10;Description automatically generated">
            <a:extLst>
              <a:ext uri="{FF2B5EF4-FFF2-40B4-BE49-F238E27FC236}">
                <a16:creationId xmlns:a16="http://schemas.microsoft.com/office/drawing/2014/main" id="{5E175B8D-3E3C-39F5-1C1E-904E018C6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2" y="1793081"/>
            <a:ext cx="8221133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0954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711A2-D0CD-ECBE-90BD-E34372AFB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8ED0D62-AAF7-6A5F-CEF6-5518796872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COP/16/DEC/3 confirme hébergement au secretariat de la CDB 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b="1" dirty="0"/>
              <a:t>Annex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Structure organisationnelle</a:t>
            </a:r>
          </a:p>
          <a:p>
            <a:endParaRPr lang="fr-FR" dirty="0"/>
          </a:p>
          <a:p>
            <a:r>
              <a:rPr lang="fr-FR" dirty="0"/>
              <a:t>Gouvernance et surveillance</a:t>
            </a:r>
          </a:p>
          <a:p>
            <a:endParaRPr lang="fr-FR" dirty="0"/>
          </a:p>
          <a:p>
            <a:r>
              <a:rPr lang="fr-FR" dirty="0"/>
              <a:t>Modalités et procédures opérationnelles</a:t>
            </a:r>
          </a:p>
          <a:p>
            <a:endParaRPr lang="fr-FR" dirty="0"/>
          </a:p>
          <a:p>
            <a:r>
              <a:rPr lang="fr-FR" dirty="0"/>
              <a:t>Caractéristiques de l’organisation hôte de l’entité de coordination mondiale</a:t>
            </a:r>
          </a:p>
          <a:p>
            <a:endParaRPr lang="fr-FR" dirty="0"/>
          </a:p>
          <a:p>
            <a:r>
              <a:rPr lang="fr-FR" dirty="0"/>
              <a:t>Coordination et collaboration</a:t>
            </a:r>
          </a:p>
          <a:p>
            <a:endParaRPr lang="fr-FR" dirty="0"/>
          </a:p>
          <a:p>
            <a:r>
              <a:rPr lang="fr-FR" dirty="0"/>
              <a:t>Arrangements financiers</a:t>
            </a:r>
          </a:p>
          <a:p>
            <a:endParaRPr lang="fr-FR" dirty="0"/>
          </a:p>
          <a:p>
            <a:r>
              <a:rPr lang="fr-FR" dirty="0"/>
              <a:t>Suivi et examen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752186-1778-98F4-AF58-E1BE9AF161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617A8D-AEF3-4109-B3B3-020FFF1135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22.01.26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D8A109-37A8-0381-D129-256A43019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 err="1"/>
              <a:t>Selection</a:t>
            </a:r>
            <a:r>
              <a:rPr lang="fr-FR" dirty="0"/>
              <a:t> de l’entité de coordination mondiale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62D921-8A1E-12CA-F9A8-CFA24721D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9" name="Picture 8" descr="A group of people standing in a courtyard&#10;&#10;Description automatically generated">
            <a:extLst>
              <a:ext uri="{FF2B5EF4-FFF2-40B4-BE49-F238E27FC236}">
                <a16:creationId xmlns:a16="http://schemas.microsoft.com/office/drawing/2014/main" id="{1D7596E6-43F3-079C-B4BE-7D3DBF0AB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59" y="1898926"/>
            <a:ext cx="4726980" cy="63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7641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E1D54-4A6F-CA4D-3874-8643BEEFA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0DB58A4-7E5D-3615-D85B-4BDED83E02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Hébergé par le Secretariat de la CDB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b="1" dirty="0" err="1"/>
              <a:t>Biobridge</a:t>
            </a:r>
            <a:r>
              <a:rPr lang="fr-FR" b="1" dirty="0"/>
              <a:t> prend l’intérim et organise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Les réunions avec les </a:t>
            </a:r>
            <a:r>
              <a:rPr lang="fr-FR" dirty="0" err="1"/>
              <a:t>TSCCs</a:t>
            </a:r>
            <a:r>
              <a:rPr lang="fr-FR" dirty="0"/>
              <a:t> (chaque mois)</a:t>
            </a:r>
          </a:p>
          <a:p>
            <a:endParaRPr lang="fr-FR" dirty="0"/>
          </a:p>
          <a:p>
            <a:r>
              <a:rPr lang="fr-FR" dirty="0"/>
              <a:t>Développement des accords avec les </a:t>
            </a:r>
            <a:r>
              <a:rPr lang="fr-FR" dirty="0" err="1"/>
              <a:t>TSCCs</a:t>
            </a:r>
            <a:endParaRPr lang="fr-FR" dirty="0"/>
          </a:p>
          <a:p>
            <a:endParaRPr lang="fr-FR" dirty="0"/>
          </a:p>
          <a:p>
            <a:r>
              <a:rPr lang="fr-FR" dirty="0"/>
              <a:t>Recherche des fonds pour le GCE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A partir de janvier 2026 :</a:t>
            </a:r>
          </a:p>
          <a:p>
            <a:endParaRPr lang="fr-FR" dirty="0"/>
          </a:p>
          <a:p>
            <a:pPr lvl="1"/>
            <a:r>
              <a:rPr lang="fr-FR" dirty="0"/>
              <a:t>Une personne pour une année payé par l’UE</a:t>
            </a:r>
          </a:p>
          <a:p>
            <a:pPr lvl="1"/>
            <a:r>
              <a:rPr lang="fr-FR" dirty="0"/>
              <a:t>Un jeune cadre payé par le Corée du Sud</a:t>
            </a:r>
          </a:p>
          <a:p>
            <a:pPr lvl="1"/>
            <a:r>
              <a:rPr lang="fr-FR" dirty="0"/>
              <a:t>Une réunion en personne en janvier 2026</a:t>
            </a:r>
          </a:p>
          <a:p>
            <a:pPr lvl="1"/>
            <a:r>
              <a:rPr lang="fr-FR" dirty="0"/>
              <a:t>Organiser des réunions des </a:t>
            </a:r>
            <a:r>
              <a:rPr lang="fr-FR" dirty="0" err="1"/>
              <a:t>TSCCs</a:t>
            </a:r>
            <a:r>
              <a:rPr lang="fr-FR" dirty="0"/>
              <a:t> qui participent dans les SBI/SBSTTA/COP</a:t>
            </a:r>
          </a:p>
          <a:p>
            <a:pPr lvl="1"/>
            <a:r>
              <a:rPr lang="fr-FR" dirty="0"/>
              <a:t>Finalisation des accords avec les </a:t>
            </a:r>
            <a:r>
              <a:rPr lang="fr-FR" dirty="0" err="1"/>
              <a:t>TSCCs</a:t>
            </a:r>
            <a:endParaRPr lang="fr-FR" dirty="0"/>
          </a:p>
          <a:p>
            <a:pPr lvl="1"/>
            <a:r>
              <a:rPr lang="fr-FR" dirty="0"/>
              <a:t>Recevoir les plans de travail </a:t>
            </a:r>
          </a:p>
          <a:p>
            <a:pPr lvl="1"/>
            <a:r>
              <a:rPr lang="fr-FR" dirty="0"/>
              <a:t>Préparer les rapports du mécanisme pour SBI7 et COP17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  <a:p>
            <a:pPr algn="l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95CC88-59B2-7971-F582-9F0AB3C246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8872537"/>
            <a:ext cx="2295526" cy="193899"/>
          </a:xfrm>
        </p:spPr>
        <p:txBody>
          <a:bodyPr/>
          <a:lstStyle/>
          <a:p>
            <a:r>
              <a:rPr lang="fr-FR" dirty="0"/>
              <a:t>Atelier CHM, Bénin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DA4E0E-AC9B-BF33-0A1C-8B3294A794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22.01.26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CFDD65D-500D-1767-B9F9-8059CDBF34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fr-FR" dirty="0"/>
              <a:t>L’entité de coordination mondiale (GCE)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636241-DFA3-3C48-2F1D-72338BE37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9" name="Picture 8" descr="A group of people standing in a courtyard&#10;&#10;Description automatically generated">
            <a:extLst>
              <a:ext uri="{FF2B5EF4-FFF2-40B4-BE49-F238E27FC236}">
                <a16:creationId xmlns:a16="http://schemas.microsoft.com/office/drawing/2014/main" id="{52D2BA9C-18EF-FB78-1F42-6F5C0A88B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59" y="1898926"/>
            <a:ext cx="4726980" cy="63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580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009800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B16D259BB7594881F1B92037591576" ma:contentTypeVersion="13" ma:contentTypeDescription="Create a new document." ma:contentTypeScope="" ma:versionID="97a99a37bdb5898e9b982b06b691150b">
  <xsd:schema xmlns:xsd="http://www.w3.org/2001/XMLSchema" xmlns:xs="http://www.w3.org/2001/XMLSchema" xmlns:p="http://schemas.microsoft.com/office/2006/metadata/properties" xmlns:ns2="67ea7819-508a-408f-a688-c6a0cf1eb86b" xmlns:ns3="dd1d2c57-93c1-40e7-bb24-7527ca1646c5" targetNamespace="http://schemas.microsoft.com/office/2006/metadata/properties" ma:root="true" ma:fieldsID="083781d1a5c33a650019b04e3a5df2d5" ns2:_="" ns3:_="">
    <xsd:import namespace="67ea7819-508a-408f-a688-c6a0cf1eb86b"/>
    <xsd:import namespace="dd1d2c57-93c1-40e7-bb24-7527ca1646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a7819-508a-408f-a688-c6a0cf1eb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87cc964-1fad-4322-8c46-b34bf62841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d2c57-93c1-40e7-bb24-7527ca1646c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2c2a1c8-8b85-40a0-8d7a-b46c8bf26ffb}" ma:internalName="TaxCatchAll" ma:showField="CatchAllData" ma:web="dd1d2c57-93c1-40e7-bb24-7527ca1646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1d2c57-93c1-40e7-bb24-7527ca1646c5" xsi:nil="true"/>
    <lcf76f155ced4ddcb4097134ff3c332f xmlns="67ea7819-508a-408f-a688-c6a0cf1eb86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9EF7F4-A61C-4F82-97F0-2A695FEE31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ea7819-508a-408f-a688-c6a0cf1eb86b"/>
    <ds:schemaRef ds:uri="dd1d2c57-93c1-40e7-bb24-7527ca1646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10C2FE-C5DD-457C-9876-793695499D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B935F7-DCA1-4115-BAFD-9DF6B7EF52F1}">
  <ds:schemaRefs>
    <ds:schemaRef ds:uri="http://schemas.microsoft.com/office/2006/metadata/properties"/>
    <ds:schemaRef ds:uri="http://schemas.microsoft.com/office/infopath/2007/PartnerControls"/>
    <ds:schemaRef ds:uri="dd1d2c57-93c1-40e7-bb24-7527ca1646c5"/>
    <ds:schemaRef ds:uri="67ea7819-508a-408f-a688-c6a0cf1eb86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855</Words>
  <Application>Microsoft Office PowerPoint</Application>
  <PresentationFormat>Custom</PresentationFormat>
  <Paragraphs>216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Impact</vt:lpstr>
      <vt:lpstr>PP Right Grotesk BE Compact Dar</vt:lpstr>
      <vt:lpstr>PP Right Grotesk BE Compact Lig</vt:lpstr>
      <vt:lpstr>Times New Roman</vt:lpstr>
      <vt:lpstr>Thème Office</vt:lpstr>
      <vt:lpstr>Centres de Cooperation Techniques et Scientifiques (TSC)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DUBOIS</dc:creator>
  <cp:lastModifiedBy>Han De Koeijer</cp:lastModifiedBy>
  <cp:revision>51</cp:revision>
  <dcterms:created xsi:type="dcterms:W3CDTF">2022-03-16T16:23:10Z</dcterms:created>
  <dcterms:modified xsi:type="dcterms:W3CDTF">2026-01-16T11:44:16Z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0x01010060B16D259BB7594881F1B92037591576</vt:lpwstr>
  </property>
</Properties>
</file>