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7" r:id="rId6"/>
    <p:sldId id="271" r:id="rId7"/>
    <p:sldId id="275" r:id="rId8"/>
    <p:sldId id="265" r:id="rId9"/>
  </p:sldIdLst>
  <p:sldSz cx="17348200" cy="975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4E"/>
    <a:srgbClr val="005D7F"/>
    <a:srgbClr val="A6D0E7"/>
    <a:srgbClr val="E83A47"/>
    <a:srgbClr val="FFDD00"/>
    <a:srgbClr val="FFED82"/>
    <a:srgbClr val="DCDDE5"/>
    <a:srgbClr val="854E9A"/>
    <a:srgbClr val="88B1B8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E3648-14C4-400F-A591-403FAECF1B72}" v="7" dt="2026-01-12T14:02:34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768" y="114"/>
      </p:cViewPr>
      <p:guideLst>
        <p:guide orient="horz" pos="3072"/>
        <p:guide pos="54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 De Koeijer" userId="2ca19022-ce29-43ff-967d-779a142b0955" providerId="ADAL" clId="{52930C36-2319-4ED0-AFA4-88E9A42FB953}"/>
    <pc:docChg chg="custSel addSld delSld modSld sldOrd">
      <pc:chgData name="Han De Koeijer" userId="2ca19022-ce29-43ff-967d-779a142b0955" providerId="ADAL" clId="{52930C36-2319-4ED0-AFA4-88E9A42FB953}" dt="2026-01-12T14:02:37.117" v="248" actId="6549"/>
      <pc:docMkLst>
        <pc:docMk/>
      </pc:docMkLst>
      <pc:sldChg chg="modSp mod">
        <pc:chgData name="Han De Koeijer" userId="2ca19022-ce29-43ff-967d-779a142b0955" providerId="ADAL" clId="{52930C36-2319-4ED0-AFA4-88E9A42FB953}" dt="2026-01-12T14:00:31.748" v="226" actId="20577"/>
        <pc:sldMkLst>
          <pc:docMk/>
          <pc:sldMk cId="3188803097" sldId="256"/>
        </pc:sldMkLst>
        <pc:spChg chg="mod">
          <ac:chgData name="Han De Koeijer" userId="2ca19022-ce29-43ff-967d-779a142b0955" providerId="ADAL" clId="{52930C36-2319-4ED0-AFA4-88E9A42FB953}" dt="2026-01-12T13:58:50.956" v="224" actId="20577"/>
          <ac:spMkLst>
            <pc:docMk/>
            <pc:sldMk cId="3188803097" sldId="256"/>
            <ac:spMk id="2" creationId="{F8DCD344-7FB8-164A-87BC-D1DE21E4796B}"/>
          </ac:spMkLst>
        </pc:spChg>
        <pc:spChg chg="mod">
          <ac:chgData name="Han De Koeijer" userId="2ca19022-ce29-43ff-967d-779a142b0955" providerId="ADAL" clId="{52930C36-2319-4ED0-AFA4-88E9A42FB953}" dt="2026-01-12T13:58:57.552" v="225" actId="20577"/>
          <ac:spMkLst>
            <pc:docMk/>
            <pc:sldMk cId="3188803097" sldId="256"/>
            <ac:spMk id="3" creationId="{17B99828-1746-704C-8C62-1B2BD8DEFCAB}"/>
          </ac:spMkLst>
        </pc:spChg>
        <pc:spChg chg="mod">
          <ac:chgData name="Han De Koeijer" userId="2ca19022-ce29-43ff-967d-779a142b0955" providerId="ADAL" clId="{52930C36-2319-4ED0-AFA4-88E9A42FB953}" dt="2026-01-12T13:54:36.303" v="44" actId="20577"/>
          <ac:spMkLst>
            <pc:docMk/>
            <pc:sldMk cId="3188803097" sldId="256"/>
            <ac:spMk id="4" creationId="{05489067-B4BB-3940-9111-020DB43CB77B}"/>
          </ac:spMkLst>
        </pc:spChg>
        <pc:spChg chg="mod">
          <ac:chgData name="Han De Koeijer" userId="2ca19022-ce29-43ff-967d-779a142b0955" providerId="ADAL" clId="{52930C36-2319-4ED0-AFA4-88E9A42FB953}" dt="2026-01-12T14:00:31.748" v="226" actId="20577"/>
          <ac:spMkLst>
            <pc:docMk/>
            <pc:sldMk cId="3188803097" sldId="256"/>
            <ac:spMk id="5" creationId="{189976BD-9371-8B3A-B011-6C6D4C31AF68}"/>
          </ac:spMkLst>
        </pc:spChg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1620626020" sldId="260"/>
        </pc:sldMkLst>
      </pc:sldChg>
      <pc:sldChg chg="modSp add mod ord">
        <pc:chgData name="Han De Koeijer" userId="2ca19022-ce29-43ff-967d-779a142b0955" providerId="ADAL" clId="{52930C36-2319-4ED0-AFA4-88E9A42FB953}" dt="2026-01-12T14:01:32.720" v="242" actId="20577"/>
        <pc:sldMkLst>
          <pc:docMk/>
          <pc:sldMk cId="1975765198" sldId="267"/>
        </pc:sldMkLst>
        <pc:spChg chg="mod">
          <ac:chgData name="Han De Koeijer" userId="2ca19022-ce29-43ff-967d-779a142b0955" providerId="ADAL" clId="{52930C36-2319-4ED0-AFA4-88E9A42FB953}" dt="2026-01-12T14:01:21.381" v="238" actId="20577"/>
          <ac:spMkLst>
            <pc:docMk/>
            <pc:sldMk cId="1975765198" sldId="267"/>
            <ac:spMk id="3" creationId="{CBB73F03-D138-274E-807E-1C1E2B85BDBB}"/>
          </ac:spMkLst>
        </pc:spChg>
        <pc:spChg chg="mod">
          <ac:chgData name="Han De Koeijer" userId="2ca19022-ce29-43ff-967d-779a142b0955" providerId="ADAL" clId="{52930C36-2319-4ED0-AFA4-88E9A42FB953}" dt="2026-01-12T14:01:32.720" v="242" actId="20577"/>
          <ac:spMkLst>
            <pc:docMk/>
            <pc:sldMk cId="1975765198" sldId="267"/>
            <ac:spMk id="4" creationId="{F1621279-2D94-D743-84EF-E3ED3A15A076}"/>
          </ac:spMkLst>
        </pc:spChg>
      </pc:sldChg>
      <pc:sldChg chg="modSp add">
        <pc:chgData name="Han De Koeijer" userId="2ca19022-ce29-43ff-967d-779a142b0955" providerId="ADAL" clId="{52930C36-2319-4ED0-AFA4-88E9A42FB953}" dt="2026-01-12T14:02:29.454" v="246"/>
        <pc:sldMkLst>
          <pc:docMk/>
          <pc:sldMk cId="3366110643" sldId="271"/>
        </pc:sldMkLst>
        <pc:spChg chg="mod">
          <ac:chgData name="Han De Koeijer" userId="2ca19022-ce29-43ff-967d-779a142b0955" providerId="ADAL" clId="{52930C36-2319-4ED0-AFA4-88E9A42FB953}" dt="2026-01-12T14:02:10.056" v="244"/>
          <ac:spMkLst>
            <pc:docMk/>
            <pc:sldMk cId="3366110643" sldId="271"/>
            <ac:spMk id="3" creationId="{6410D8E9-1C93-CCF2-93A6-C0A2EDF01799}"/>
          </ac:spMkLst>
        </pc:spChg>
        <pc:spChg chg="mod">
          <ac:chgData name="Han De Koeijer" userId="2ca19022-ce29-43ff-967d-779a142b0955" providerId="ADAL" clId="{52930C36-2319-4ED0-AFA4-88E9A42FB953}" dt="2026-01-12T14:02:29.454" v="246"/>
          <ac:spMkLst>
            <pc:docMk/>
            <pc:sldMk cId="3366110643" sldId="271"/>
            <ac:spMk id="4" creationId="{ECB32757-CC07-7238-74E4-967A0116852F}"/>
          </ac:spMkLst>
        </pc:spChg>
      </pc:sldChg>
      <pc:sldChg chg="modSp add mod">
        <pc:chgData name="Han De Koeijer" userId="2ca19022-ce29-43ff-967d-779a142b0955" providerId="ADAL" clId="{52930C36-2319-4ED0-AFA4-88E9A42FB953}" dt="2026-01-12T14:02:37.117" v="248" actId="6549"/>
        <pc:sldMkLst>
          <pc:docMk/>
          <pc:sldMk cId="2713203340" sldId="275"/>
        </pc:sldMkLst>
        <pc:spChg chg="mod">
          <ac:chgData name="Han De Koeijer" userId="2ca19022-ce29-43ff-967d-779a142b0955" providerId="ADAL" clId="{52930C36-2319-4ED0-AFA4-88E9A42FB953}" dt="2026-01-12T14:02:17.329" v="245"/>
          <ac:spMkLst>
            <pc:docMk/>
            <pc:sldMk cId="2713203340" sldId="275"/>
            <ac:spMk id="3" creationId="{46A96C01-5E9A-00BE-B259-2C0955E8A362}"/>
          </ac:spMkLst>
        </pc:spChg>
        <pc:spChg chg="mod">
          <ac:chgData name="Han De Koeijer" userId="2ca19022-ce29-43ff-967d-779a142b0955" providerId="ADAL" clId="{52930C36-2319-4ED0-AFA4-88E9A42FB953}" dt="2026-01-12T14:02:37.117" v="248" actId="6549"/>
          <ac:spMkLst>
            <pc:docMk/>
            <pc:sldMk cId="2713203340" sldId="275"/>
            <ac:spMk id="4" creationId="{3CC1F2DD-6F54-8BE1-05EC-23A87ABF830B}"/>
          </ac:spMkLst>
        </pc:spChg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2196260053" sldId="278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672283606" sldId="304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1343871187" sldId="305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1403924305" sldId="308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4103162216" sldId="309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2790497281" sldId="313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3284933261" sldId="556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354114980" sldId="557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1880144139" sldId="558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14121414" sldId="560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2280911676" sldId="561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213329041" sldId="562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698175928" sldId="563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372801211" sldId="564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4252403188" sldId="565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108494762" sldId="566"/>
        </pc:sldMkLst>
      </pc:sldChg>
      <pc:sldChg chg="del">
        <pc:chgData name="Han De Koeijer" userId="2ca19022-ce29-43ff-967d-779a142b0955" providerId="ADAL" clId="{52930C36-2319-4ED0-AFA4-88E9A42FB953}" dt="2026-01-12T14:00:45.960" v="227" actId="47"/>
        <pc:sldMkLst>
          <pc:docMk/>
          <pc:sldMk cId="3988185806" sldId="567"/>
        </pc:sldMkLst>
      </pc:sldChg>
      <pc:sldMasterChg chg="delSldLayout">
        <pc:chgData name="Han De Koeijer" userId="2ca19022-ce29-43ff-967d-779a142b0955" providerId="ADAL" clId="{52930C36-2319-4ED0-AFA4-88E9A42FB953}" dt="2026-01-12T14:00:45.960" v="227" actId="47"/>
        <pc:sldMasterMkLst>
          <pc:docMk/>
          <pc:sldMasterMk cId="3545017351" sldId="2147483660"/>
        </pc:sldMasterMkLst>
        <pc:sldLayoutChg chg="del">
          <pc:chgData name="Han De Koeijer" userId="2ca19022-ce29-43ff-967d-779a142b0955" providerId="ADAL" clId="{52930C36-2319-4ED0-AFA4-88E9A42FB953}" dt="2026-01-12T14:00:45.960" v="227" actId="47"/>
          <pc:sldLayoutMkLst>
            <pc:docMk/>
            <pc:sldMasterMk cId="3545017351" sldId="2147483660"/>
            <pc:sldLayoutMk cId="2342794743" sldId="21474836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C4C4185-7DAD-1213-E887-BB4BCE48C4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92CFE8-BCD9-1E79-12F4-3EEF0C0E01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25331-2949-0146-8617-EABEC5B25C18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FB1C58-F754-BE82-989D-450CF9DF3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5BFCF2-E00C-A1BB-5267-0F4AC7626A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D88C-FC42-EB47-8B8A-3A3D2530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2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D7104-EC7B-EC43-A08B-4E73C314DA8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1CC3C-FC6E-BC4B-A337-0AB153B1F8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BA6B2C-6925-A4C8-B167-CBE611898A3A}"/>
              </a:ext>
            </a:extLst>
          </p:cNvPr>
          <p:cNvSpPr/>
          <p:nvPr userDrawn="1"/>
        </p:nvSpPr>
        <p:spPr>
          <a:xfrm>
            <a:off x="0" y="0"/>
            <a:ext cx="173482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pic>
        <p:nvPicPr>
          <p:cNvPr id="3" name="Image 8">
            <a:extLst>
              <a:ext uri="{FF2B5EF4-FFF2-40B4-BE49-F238E27FC236}">
                <a16:creationId xmlns:a16="http://schemas.microsoft.com/office/drawing/2014/main" id="{B9163700-C517-0CAB-1E92-A45299122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908" y="2377080"/>
            <a:ext cx="7300383" cy="49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DC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912" y="685577"/>
            <a:ext cx="7372349" cy="307777"/>
          </a:xfrm>
        </p:spPr>
        <p:txBody>
          <a:bodyPr lIns="0" tIns="0" rIns="0" bIns="0">
            <a:spAutoFit/>
          </a:bodyPr>
          <a:lstStyle>
            <a:lvl1pPr marL="342900" indent="-3429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fr-FR" sz="1400" b="0" i="0" kern="12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</a:pPr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2C03D933-C039-BE49-AEC7-C9500323A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5C46A5-0BFF-9247-A9B6-7A3C97287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472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DC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fr-FR" sz="1400" b="0" i="0" kern="12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</a:pPr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1A77DC-53BD-A445-A509-1A788288E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3912" y="8803286"/>
            <a:ext cx="6737350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22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Picture </a:t>
            </a:r>
            <a:r>
              <a:rPr lang="fr-FR" err="1"/>
              <a:t>caption</a:t>
            </a:r>
            <a:r>
              <a:rPr lang="fr-FR"/>
              <a:t> = Impact 22pt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D10EA380-48D3-AD4A-8E7C-56EA2016D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73036" y="0"/>
            <a:ext cx="8675164" cy="726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r>
              <a:rPr lang="fr-FR"/>
              <a:t> (</a:t>
            </a:r>
            <a:r>
              <a:rPr lang="fr-FR" err="1"/>
              <a:t>you</a:t>
            </a:r>
            <a:r>
              <a:rPr lang="fr-FR"/>
              <a:t> can </a:t>
            </a:r>
            <a:r>
              <a:rPr lang="fr-FR" err="1"/>
              <a:t>adapt</a:t>
            </a:r>
            <a:r>
              <a:rPr lang="fr-FR"/>
              <a:t> the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height</a:t>
            </a:r>
            <a:r>
              <a:rPr lang="fr-FR"/>
              <a:t> as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want</a:t>
            </a:r>
            <a:r>
              <a:rPr lang="fr-FR"/>
              <a:t> but not </a:t>
            </a:r>
            <a:r>
              <a:rPr lang="fr-FR" err="1"/>
              <a:t>its</a:t>
            </a:r>
            <a:r>
              <a:rPr lang="fr-FR"/>
              <a:t> </a:t>
            </a:r>
            <a:r>
              <a:rPr lang="fr-FR" err="1"/>
              <a:t>width</a:t>
            </a:r>
            <a:r>
              <a:rPr lang="fr-FR"/>
              <a:t>)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CF463DEF-93C3-2D4C-B344-AF9690F43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1F9266-6555-C349-9679-A051480B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PP Right Grotesk BE Compact Dar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5246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912" y="5561582"/>
            <a:ext cx="7372349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r>
              <a:rPr lang="fr-FR" err="1"/>
              <a:t>Bulletpoint</a:t>
            </a:r>
            <a:r>
              <a:rPr lang="fr-FR"/>
              <a:t> and/or = Arial 22pt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id="{56ED4770-D34D-DC4A-9DC5-3D57145117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748" y="1599754"/>
            <a:ext cx="7372349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r>
              <a:rPr lang="fr-FR" err="1"/>
              <a:t>Bulletpoint</a:t>
            </a:r>
            <a:r>
              <a:rPr lang="fr-FR"/>
              <a:t> and/or = Arial 22pt</a:t>
            </a:r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4CAD2F5-CD13-3240-8889-4CDC09130C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87688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id="{C5D0D223-B2A4-0E41-855C-4E21B95ACB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74100" y="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1B9A76E7-37BF-344C-BBE2-2923EA8E01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3A503A-CEAC-2142-A06E-DEEC9D70D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PP Right Grotesk BE Compact Dar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82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730B7C-DBBC-A645-9D51-5850A5054F4D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id="{B7839F73-A884-7944-9BE3-93C2FC303E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650876"/>
            <a:ext cx="2295526" cy="1661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CONTACT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B4F96073-D3BB-8E4F-8087-F387E5B33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748" y="1547703"/>
            <a:ext cx="7372349" cy="123110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Name = Arial Bold 22pt / </a:t>
            </a:r>
            <a:r>
              <a:rPr lang="fr-FR" err="1"/>
              <a:t>Title</a:t>
            </a:r>
            <a:r>
              <a:rPr lang="fr-FR"/>
              <a:t> = Arial </a:t>
            </a:r>
            <a:r>
              <a:rPr lang="fr-FR" err="1"/>
              <a:t>italic</a:t>
            </a:r>
            <a:r>
              <a:rPr lang="fr-FR"/>
              <a:t> 22pt / Email, Phone </a:t>
            </a:r>
            <a:r>
              <a:rPr lang="fr-FR" err="1"/>
              <a:t>numbers</a:t>
            </a:r>
            <a:r>
              <a:rPr lang="fr-FR"/>
              <a:t> and </a:t>
            </a:r>
            <a:r>
              <a:rPr lang="fr-FR" err="1"/>
              <a:t>address</a:t>
            </a:r>
            <a:r>
              <a:rPr lang="fr-FR"/>
              <a:t> = Arial 22pt =&gt; </a:t>
            </a:r>
            <a:r>
              <a:rPr lang="fr-FR" err="1"/>
              <a:t>Please</a:t>
            </a:r>
            <a:r>
              <a:rPr lang="fr-FR"/>
              <a:t> follow the </a:t>
            </a:r>
            <a:r>
              <a:rPr lang="fr-FR" err="1"/>
              <a:t>provided</a:t>
            </a:r>
            <a:r>
              <a:rPr lang="fr-FR"/>
              <a:t> </a:t>
            </a:r>
            <a:r>
              <a:rPr lang="fr-FR" err="1"/>
              <a:t>example</a:t>
            </a:r>
            <a:r>
              <a:rPr lang="fr-FR"/>
              <a:t> </a:t>
            </a:r>
            <a:r>
              <a:rPr lang="fr-FR" err="1"/>
              <a:t>layout</a:t>
            </a:r>
            <a:endParaRPr lang="fr-FR"/>
          </a:p>
          <a:p>
            <a:pPr lvl="0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229C09-CFCB-3C42-9460-81AFBF30C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42" y="7201807"/>
            <a:ext cx="3495179" cy="23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72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30058550-9F49-0DAA-69B2-D88155D71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908" y="2377080"/>
            <a:ext cx="7300383" cy="49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>
              <a:solidFill>
                <a:srgbClr val="EF4651"/>
              </a:solidFill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4731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1FAF62-296F-3D46-8A8C-ED1DA7714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61004" y="7229400"/>
            <a:ext cx="1770335" cy="2375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9C072F-AECF-0D45-B73F-9C573D8BC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E50567-7E19-F445-A328-9DF6EAD4CCBA}"/>
              </a:ext>
            </a:extLst>
          </p:cNvPr>
          <p:cNvSpPr/>
          <p:nvPr userDrawn="1"/>
        </p:nvSpPr>
        <p:spPr>
          <a:xfrm>
            <a:off x="8674100" y="0"/>
            <a:ext cx="8674100" cy="4876007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B29454-B476-8542-978A-C647D4BE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b="0"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306029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4731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899C08A1-85AF-724B-A7D9-BE8EB4081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1FAF62-296F-3D46-8A8C-ED1DA7714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61004" y="7229400"/>
            <a:ext cx="1770335" cy="2375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9C072F-AECF-0D45-B73F-9C573D8BC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6027470C-EE89-1643-9FC6-82B1FD02C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284149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3714695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1763" y="5319981"/>
            <a:ext cx="2811620" cy="33239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41EEDE2E-6266-304B-8DE6-779503C09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-1"/>
            <a:ext cx="8674100" cy="975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67929C-FAC8-614C-8316-1DAABC98F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1190" y="7229400"/>
            <a:ext cx="1770335" cy="23754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D6A7473-339B-3944-B742-A2BD7343B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21918C7-91AF-EE4E-A3BA-4AD020B8D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115413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41EEDE2E-6266-304B-8DE6-779503C09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-1"/>
            <a:ext cx="8674100" cy="975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id="{AB06F599-FF35-B34E-B897-27B9F04BEF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id="{DA3C5954-B052-8845-9987-2EFEFE131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3D68211-92FC-8449-9E82-9C89CCCB88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874" y="5526880"/>
            <a:ext cx="7372667" cy="746358"/>
          </a:xfrm>
        </p:spPr>
        <p:txBody>
          <a:bodyPr>
            <a:spAutoFit/>
          </a:bodyPr>
          <a:lstStyle>
            <a:lvl1pPr>
              <a:lnSpc>
                <a:spcPts val="2400"/>
              </a:lnSpc>
              <a:spcBef>
                <a:spcPts val="300"/>
              </a:spcBef>
              <a:defRPr sz="2200"/>
            </a:lvl1pPr>
            <a:lvl2pPr>
              <a:lnSpc>
                <a:spcPts val="2400"/>
              </a:lnSpc>
              <a:spcBef>
                <a:spcPts val="300"/>
              </a:spcBef>
              <a:defRPr sz="2200"/>
            </a:lvl2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3832FB8-7BF9-8440-9473-ED4977B96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31058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D561ED9-4F29-6D4E-A731-3D2E4815A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E0F4A5C-BE18-5246-BAA9-CCF3A391F0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D9881C5-6884-434A-8117-D95848FEDD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96B6B50C-BD23-C147-A126-64CBD056E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21ED32-9AA8-B242-807A-FD6A76FCB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BB6E1FB-E257-F841-93F9-7D3FFB64FE09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E1A698-5716-0A46-A17F-152DC61884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23914" y="650875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D5AA2742-E919-8647-9D42-33CEC21976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75481" y="611717"/>
            <a:ext cx="3600000" cy="2700000"/>
          </a:xfrm>
        </p:spPr>
        <p:txBody>
          <a:bodyPr anchor="ctr"/>
          <a:lstStyle>
            <a:lvl1pPr marL="0" marR="0" indent="0" algn="ctr" defTabSz="1300277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832FCAF2-6E08-6B40-A59F-86ECD0488F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45757" y="3534641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id="{BAB82518-D148-0D4D-A136-56B5B80FE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097324" y="3495483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24A48FB8-6228-624D-B8DD-BF35171B5C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24651C-2F7A-AE4D-91FE-312C44BB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35EA92E0-D6E0-B943-3691-C38CFDA49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4B753C49-5674-F719-A5E0-849C06EC5F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</p:spTree>
    <p:extLst>
      <p:ext uri="{BB962C8B-B14F-4D97-AF65-F5344CB8AC3E}">
        <p14:creationId xmlns:p14="http://schemas.microsoft.com/office/powerpoint/2010/main" val="276591206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5791200"/>
            <a:ext cx="4935600" cy="61555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1B5D3D54-40E4-D64F-B166-5E4823424A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60200" y="5791200"/>
            <a:ext cx="4937124" cy="61555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8A653D3E-4219-264E-993B-5904D406EC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0973" y="5791200"/>
            <a:ext cx="4937124" cy="677108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3002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34B30DC-7C70-DA4A-953D-F1FA1E0F3043}"/>
              </a:ext>
            </a:extLst>
          </p:cNvPr>
          <p:cNvCxnSpPr/>
          <p:nvPr userDrawn="1"/>
        </p:nvCxnSpPr>
        <p:spPr>
          <a:xfrm>
            <a:off x="650874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1A5135E-F2E9-1D43-8B25-E86AE949E243}"/>
              </a:ext>
            </a:extLst>
          </p:cNvPr>
          <p:cNvCxnSpPr/>
          <p:nvPr userDrawn="1"/>
        </p:nvCxnSpPr>
        <p:spPr>
          <a:xfrm>
            <a:off x="6280973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0A0819A-69E8-5A4E-BBFB-8E675D49A12A}"/>
              </a:ext>
            </a:extLst>
          </p:cNvPr>
          <p:cNvCxnSpPr/>
          <p:nvPr userDrawn="1"/>
        </p:nvCxnSpPr>
        <p:spPr>
          <a:xfrm>
            <a:off x="11761724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3EC5661-6ED3-8F47-8131-D1E6D082B1AB}"/>
              </a:ext>
            </a:extLst>
          </p:cNvPr>
          <p:cNvCxnSpPr/>
          <p:nvPr userDrawn="1"/>
        </p:nvCxnSpPr>
        <p:spPr>
          <a:xfrm>
            <a:off x="650874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CB6CBA4-8DD6-0E42-ADD6-A8E76681A6F2}"/>
              </a:ext>
            </a:extLst>
          </p:cNvPr>
          <p:cNvCxnSpPr/>
          <p:nvPr userDrawn="1"/>
        </p:nvCxnSpPr>
        <p:spPr>
          <a:xfrm>
            <a:off x="6280973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8AA4DA0-50D5-2446-AD0E-643F98BEFD34}"/>
              </a:ext>
            </a:extLst>
          </p:cNvPr>
          <p:cNvCxnSpPr/>
          <p:nvPr userDrawn="1"/>
        </p:nvCxnSpPr>
        <p:spPr>
          <a:xfrm>
            <a:off x="11761724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pour une image  2">
            <a:extLst>
              <a:ext uri="{FF2B5EF4-FFF2-40B4-BE49-F238E27FC236}">
                <a16:creationId xmlns:a16="http://schemas.microsoft.com/office/drawing/2014/main" id="{36300282-BA06-B644-A81D-DBDE711449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0974" y="2113891"/>
            <a:ext cx="4935599" cy="3058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0" name="Espace réservé pour une image  2">
            <a:extLst>
              <a:ext uri="{FF2B5EF4-FFF2-40B4-BE49-F238E27FC236}">
                <a16:creationId xmlns:a16="http://schemas.microsoft.com/office/drawing/2014/main" id="{41042515-CD9C-6147-97B7-1B35E5C31C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0875" y="2148120"/>
            <a:ext cx="5087998" cy="30246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2" name="Espace réservé pour une image  2">
            <a:extLst>
              <a:ext uri="{FF2B5EF4-FFF2-40B4-BE49-F238E27FC236}">
                <a16:creationId xmlns:a16="http://schemas.microsoft.com/office/drawing/2014/main" id="{7B067BE6-E69F-0045-BCE5-A82B1F43714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760200" y="2113891"/>
            <a:ext cx="4935599" cy="3058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2" name="Espace réservé du texte 14">
            <a:extLst>
              <a:ext uri="{FF2B5EF4-FFF2-40B4-BE49-F238E27FC236}">
                <a16:creationId xmlns:a16="http://schemas.microsoft.com/office/drawing/2014/main" id="{ACC758B3-A145-F84D-888B-0DE33EA71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DE584B-94E6-6C4F-B039-953F0C8B8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735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689" y="519205"/>
            <a:ext cx="14962823" cy="1884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689" y="2596022"/>
            <a:ext cx="14962823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1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1" r:id="rId3"/>
    <p:sldLayoutId id="2147483673" r:id="rId4"/>
    <p:sldLayoutId id="2147483674" r:id="rId5"/>
    <p:sldLayoutId id="2147483676" r:id="rId6"/>
    <p:sldLayoutId id="2147483661" r:id="rId7"/>
    <p:sldLayoutId id="2147483675" r:id="rId8"/>
    <p:sldLayoutId id="2147483682" r:id="rId9"/>
    <p:sldLayoutId id="2147483678" r:id="rId10"/>
    <p:sldLayoutId id="2147483677" r:id="rId11"/>
    <p:sldLayoutId id="2147483679" r:id="rId12"/>
    <p:sldLayoutId id="2147483680" r:id="rId13"/>
    <p:sldLayoutId id="2147483684" r:id="rId14"/>
  </p:sldLayoutIdLst>
  <p:hf hdr="0" dt="0"/>
  <p:txStyles>
    <p:titleStyle>
      <a:lvl1pPr algn="l" defTabSz="1300277" rtl="0" eaLnBrk="1" latinLnBrk="0" hangingPunct="1">
        <a:lnSpc>
          <a:spcPts val="10000"/>
        </a:lnSpc>
        <a:spcBef>
          <a:spcPct val="0"/>
        </a:spcBef>
        <a:buNone/>
        <a:defRPr sz="8000" b="0" i="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2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DCD344-7FB8-164A-87BC-D1DE21E479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558" y="5319981"/>
            <a:ext cx="4492913" cy="332399"/>
          </a:xfrm>
        </p:spPr>
        <p:txBody>
          <a:bodyPr/>
          <a:lstStyle/>
          <a:p>
            <a:r>
              <a:rPr lang="fr-FR" dirty="0"/>
              <a:t>Participants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B99828-1746-704C-8C62-1B2BD8DEF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21.01.2026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5489067-B4BB-3940-9111-020DB43C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58" y="431934"/>
            <a:ext cx="7128281" cy="3073277"/>
          </a:xfrm>
        </p:spPr>
        <p:txBody>
          <a:bodyPr/>
          <a:lstStyle/>
          <a:p>
            <a:r>
              <a:rPr lang="fr-FR" sz="6000" dirty="0"/>
              <a:t>Jour 1:</a:t>
            </a:r>
            <a:br>
              <a:rPr lang="fr-FR" sz="6000" dirty="0"/>
            </a:br>
            <a:r>
              <a:rPr lang="fr-FR" sz="6000" dirty="0"/>
              <a:t>Présentations des </a:t>
            </a:r>
            <a:r>
              <a:rPr lang="fr-FR" sz="6000" dirty="0" err="1"/>
              <a:t>CHMs</a:t>
            </a:r>
            <a:r>
              <a:rPr lang="fr-FR" sz="6000" dirty="0"/>
              <a:t> des Pays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189976BD-9371-8B3A-B011-6C6D4C31AF68}"/>
              </a:ext>
            </a:extLst>
          </p:cNvPr>
          <p:cNvSpPr txBox="1">
            <a:spLocks/>
          </p:cNvSpPr>
          <p:nvPr/>
        </p:nvSpPr>
        <p:spPr>
          <a:xfrm>
            <a:off x="9663358" y="530788"/>
            <a:ext cx="7240685" cy="2892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r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</a:rPr>
              <a:t>Sommaire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Critaires</a:t>
            </a:r>
            <a:r>
              <a:rPr lang="fr-FR" dirty="0">
                <a:solidFill>
                  <a:schemeClr val="bg1"/>
                </a:solidFill>
              </a:rPr>
              <a:t> pour le prix CHM lors de COP16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Bénin, Burkina Faso, Burundi, 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Côte d’Ivoire, </a:t>
            </a:r>
            <a:r>
              <a:rPr lang="en-GB" dirty="0" err="1">
                <a:solidFill>
                  <a:schemeClr val="bg1"/>
                </a:solidFill>
              </a:rPr>
              <a:t>Guinée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Guinée</a:t>
            </a:r>
            <a:r>
              <a:rPr lang="en-GB" dirty="0">
                <a:solidFill>
                  <a:schemeClr val="bg1"/>
                </a:solidFill>
              </a:rPr>
              <a:t>-Bissau, 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Maroc, Niger, RDC, Togo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C72D4D4-6B75-5A92-EE6D-F910A95E2661}"/>
              </a:ext>
            </a:extLst>
          </p:cNvPr>
          <p:cNvSpPr txBox="1">
            <a:spLocks/>
          </p:cNvSpPr>
          <p:nvPr/>
        </p:nvSpPr>
        <p:spPr>
          <a:xfrm>
            <a:off x="6427643" y="6343851"/>
            <a:ext cx="4492913" cy="6647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r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[Image illustrant les activités menées]</a:t>
            </a:r>
          </a:p>
        </p:txBody>
      </p:sp>
    </p:spTree>
    <p:extLst>
      <p:ext uri="{BB962C8B-B14F-4D97-AF65-F5344CB8AC3E}">
        <p14:creationId xmlns:p14="http://schemas.microsoft.com/office/powerpoint/2010/main" val="318880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0E012B3-FDC1-4549-B763-E55EE7CD0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/>
              <a:t>Critères pour la sélection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Pays ont dû répondre à 13 questions exigeaient des parties qu'elles fournissent des réponses substantielles sur les trois aspects clés suivants.</a:t>
            </a:r>
          </a:p>
          <a:p>
            <a:endParaRPr lang="fr-FR" dirty="0"/>
          </a:p>
          <a:p>
            <a:r>
              <a:rPr lang="fr-FR" dirty="0"/>
              <a:t>1. Gouvernance et gestion du CHM</a:t>
            </a:r>
          </a:p>
          <a:p>
            <a:pPr lvl="1"/>
            <a:r>
              <a:rPr lang="fr-FR" dirty="0"/>
              <a:t>CHM Stratégie</a:t>
            </a:r>
          </a:p>
          <a:p>
            <a:pPr lvl="1"/>
            <a:r>
              <a:rPr lang="fr-FR" dirty="0"/>
              <a:t>CHM repris dans SPANB</a:t>
            </a:r>
          </a:p>
          <a:p>
            <a:endParaRPr lang="fr-FR" dirty="0"/>
          </a:p>
          <a:p>
            <a:r>
              <a:rPr lang="fr-FR" dirty="0"/>
              <a:t>2. Gestion du portail et du site Web du CHM</a:t>
            </a:r>
          </a:p>
          <a:p>
            <a:pPr lvl="1"/>
            <a:r>
              <a:rPr lang="fr-FR" dirty="0"/>
              <a:t>l’architecture de l’information </a:t>
            </a:r>
          </a:p>
          <a:p>
            <a:pPr lvl="1"/>
            <a:r>
              <a:rPr lang="fr-FR" dirty="0"/>
              <a:t>l’expérience utilisateur globale en termes de convivialité, de recherche d’informations et d’accessibilité pour les types de connaissances et de contenu</a:t>
            </a:r>
          </a:p>
          <a:p>
            <a:pPr lvl="1"/>
            <a:endParaRPr lang="fr-FR" dirty="0"/>
          </a:p>
          <a:p>
            <a:r>
              <a:rPr lang="fr-FR" dirty="0"/>
              <a:t>3. Qualité et portée du contenu</a:t>
            </a:r>
          </a:p>
          <a:p>
            <a:pPr lvl="1"/>
            <a:r>
              <a:rPr lang="fr-FR" dirty="0"/>
              <a:t>le contenu disponible dans toutes les sections du site. Le jury a parcouru le site Web à la recherche d'éléments liés à chaque critère de contenu et a passé du temps à vérifier la récence et la pertinence du contenu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 algn="l">
              <a:buNone/>
            </a:pPr>
            <a:endParaRPr lang="fr-FR" dirty="0"/>
          </a:p>
          <a:p>
            <a:pPr marL="0" indent="0" algn="l">
              <a:buNone/>
            </a:pPr>
            <a:endParaRPr lang="fr-FR" dirty="0"/>
          </a:p>
          <a:p>
            <a:pPr marL="0" indent="0" algn="l">
              <a:buNone/>
            </a:pPr>
            <a:endParaRPr lang="fr-FR" dirty="0"/>
          </a:p>
          <a:p>
            <a:pPr marL="0" indent="0" algn="l">
              <a:buNone/>
            </a:pPr>
            <a:endParaRPr lang="fr-FR" dirty="0"/>
          </a:p>
          <a:p>
            <a:pPr marL="0" indent="0" algn="l">
              <a:buNone/>
            </a:pPr>
            <a:endParaRPr lang="fr-FR" dirty="0"/>
          </a:p>
          <a:p>
            <a:pPr marL="0" indent="0" algn="l">
              <a:buNone/>
            </a:pPr>
            <a:endParaRPr lang="fr-FR" dirty="0"/>
          </a:p>
          <a:p>
            <a:pPr algn="l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B73F03-D138-274E-807E-1C1E2B85B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875" y="8872537"/>
            <a:ext cx="2295526" cy="193899"/>
          </a:xfrm>
        </p:spPr>
        <p:txBody>
          <a:bodyPr/>
          <a:lstStyle/>
          <a:p>
            <a:r>
              <a:rPr lang="fr-FR" dirty="0"/>
              <a:t>Atelier CHM, Bénin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621279-2D94-D743-84EF-E3ED3A15A0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21.01.26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7C682F-EE06-B24B-9139-C504CAA7C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dirty="0"/>
              <a:t>Prix CHM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E57349-9A10-9148-8F70-D2E50930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Picture 8" descr="A lizard on a tree branch&#10;&#10;Description automatically generated">
            <a:extLst>
              <a:ext uri="{FF2B5EF4-FFF2-40B4-BE49-F238E27FC236}">
                <a16:creationId xmlns:a16="http://schemas.microsoft.com/office/drawing/2014/main" id="{9007D6F1-BDE6-2D9D-2459-1DE99CE6E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267" y="1553368"/>
            <a:ext cx="8860367" cy="66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651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D9064-B69D-6783-2805-33F0DB056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514206E-D506-1C56-DED0-5BB4CDFFAC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fr-FR" b="1" dirty="0">
                <a:solidFill>
                  <a:srgbClr val="000000"/>
                </a:solidFill>
              </a:rPr>
              <a:t>PRIX CHM COP16</a:t>
            </a:r>
            <a:endParaRPr lang="fr-FR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fr-FR" dirty="0">
              <a:solidFill>
                <a:srgbClr val="000000"/>
              </a:solidFill>
            </a:endParaRPr>
          </a:p>
          <a:p>
            <a:pPr algn="l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10D8E9-1C93-CCF2-93A6-C0A2EDF017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875" y="8872537"/>
            <a:ext cx="2295526" cy="193899"/>
          </a:xfrm>
        </p:spPr>
        <p:txBody>
          <a:bodyPr/>
          <a:lstStyle/>
          <a:p>
            <a:r>
              <a:rPr lang="fr-FR" dirty="0"/>
              <a:t>Atelier CHM, Bénin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B32757-CC07-7238-74E4-967A011685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1685" y="8872537"/>
            <a:ext cx="2295526" cy="940770"/>
          </a:xfrm>
        </p:spPr>
        <p:txBody>
          <a:bodyPr/>
          <a:lstStyle/>
          <a:p>
            <a:r>
              <a:rPr lang="fr-FR" dirty="0"/>
              <a:t>21.01.26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537D80-E914-6264-74C9-C387F9CDCE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dirty="0"/>
              <a:t>Centre d’échange d’informations (CHM)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317A07-D8CF-930F-1742-A9A11DF0C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D1AADD7-9389-B1A2-9F86-65D758376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5" y="2045776"/>
            <a:ext cx="8402467" cy="6301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2E04A7-6ED6-22C0-D2DA-AEA7BA91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920" y="3236686"/>
            <a:ext cx="10610131" cy="42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1064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3F755-9E2F-46E8-02B9-49D5D754D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04D8FAB-FB04-4332-CB4C-FD24758FC8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fr-FR" b="1" dirty="0">
                <a:solidFill>
                  <a:srgbClr val="000000"/>
                </a:solidFill>
              </a:rPr>
              <a:t>PRIX CHM COP16</a:t>
            </a:r>
            <a:endParaRPr lang="fr-FR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fr-FR" dirty="0">
              <a:solidFill>
                <a:srgbClr val="000000"/>
              </a:solidFill>
            </a:endParaRPr>
          </a:p>
          <a:p>
            <a:pPr algn="l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96C01-5E9A-00BE-B259-2C0955E8A3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875" y="8872537"/>
            <a:ext cx="2295526" cy="193899"/>
          </a:xfrm>
        </p:spPr>
        <p:txBody>
          <a:bodyPr/>
          <a:lstStyle/>
          <a:p>
            <a:r>
              <a:rPr lang="fr-FR" dirty="0"/>
              <a:t>Atelier CHM, Bénin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C1F2DD-6F54-8BE1-05EC-23A87ABF83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1685" y="8872537"/>
            <a:ext cx="2295526" cy="567335"/>
          </a:xfrm>
        </p:spPr>
        <p:txBody>
          <a:bodyPr/>
          <a:lstStyle/>
          <a:p>
            <a:r>
              <a:rPr lang="fr-FR" dirty="0"/>
              <a:t>21.01.26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ED53C7-A954-048B-8100-6422FF894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dirty="0"/>
              <a:t>Centre d’échange d’informations (CHM)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EBF402-EA33-EE27-6395-5A8FB7B02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Picture 7" descr="A group of people standing in front of a large screen&#10;&#10;Description automatically generated">
            <a:extLst>
              <a:ext uri="{FF2B5EF4-FFF2-40B4-BE49-F238E27FC236}">
                <a16:creationId xmlns:a16="http://schemas.microsoft.com/office/drawing/2014/main" id="{407D157C-96FA-DF22-0CC7-1BC89233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2239675"/>
            <a:ext cx="7846688" cy="5885016"/>
          </a:xfrm>
          <a:prstGeom prst="rect">
            <a:avLst/>
          </a:prstGeom>
        </p:spPr>
      </p:pic>
      <p:pic>
        <p:nvPicPr>
          <p:cNvPr id="10" name="Picture 9" descr="A group of men holding a certificate and a medal&#10;&#10;Description automatically generated">
            <a:extLst>
              <a:ext uri="{FF2B5EF4-FFF2-40B4-BE49-F238E27FC236}">
                <a16:creationId xmlns:a16="http://schemas.microsoft.com/office/drawing/2014/main" id="{A261A32F-6F56-D8D7-23F5-EF50626F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33" y="1227956"/>
            <a:ext cx="6038303" cy="80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033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63973F8-C234-B44F-8B60-B72126061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CONTACT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6DC28E-0E6E-BF4C-8220-EF42240F8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748" y="1547702"/>
            <a:ext cx="7372349" cy="2807321"/>
          </a:xfrm>
        </p:spPr>
        <p:txBody>
          <a:bodyPr>
            <a:normAutofit/>
          </a:bodyPr>
          <a:lstStyle/>
          <a:p>
            <a:r>
              <a:rPr lang="fr-FR" dirty="0"/>
              <a:t>Han de Koeijer</a:t>
            </a:r>
          </a:p>
          <a:p>
            <a:r>
              <a:rPr lang="fr-FR" i="1" dirty="0" err="1"/>
              <a:t>d.o</a:t>
            </a:r>
            <a:r>
              <a:rPr lang="fr-FR" i="1" dirty="0"/>
              <a:t>. Nature — CEBioS, </a:t>
            </a:r>
            <a:r>
              <a:rPr lang="fr-FR" i="1" dirty="0" err="1"/>
              <a:t>Belgian</a:t>
            </a:r>
            <a:r>
              <a:rPr lang="fr-FR" i="1" dirty="0"/>
              <a:t> focal point for the CHM</a:t>
            </a:r>
          </a:p>
          <a:p>
            <a:endParaRPr lang="fr-FR" i="1" dirty="0"/>
          </a:p>
          <a:p>
            <a:r>
              <a:rPr lang="fr-FR" dirty="0"/>
              <a:t>hdekoeijer@naturalsciences.be</a:t>
            </a:r>
          </a:p>
          <a:p>
            <a:r>
              <a:rPr lang="fr-FR" dirty="0"/>
              <a:t>T +32 (0)2 680 4267</a:t>
            </a:r>
          </a:p>
          <a:p>
            <a:r>
              <a:rPr lang="fr-FR" dirty="0"/>
              <a:t>M +32 (0)498 69 2526</a:t>
            </a:r>
          </a:p>
          <a:p>
            <a:endParaRPr lang="fr-FR" dirty="0">
              <a:latin typeface="PP Right Grotesk BE Compact Lig" pitchFamily="2" charset="77"/>
            </a:endParaRPr>
          </a:p>
          <a:p>
            <a:r>
              <a:rPr lang="fr-FR" dirty="0">
                <a:latin typeface="PP Right Grotesk BE Compact Lig" pitchFamily="2" charset="77"/>
              </a:rPr>
              <a:t>Vautier Street, 29</a:t>
            </a:r>
          </a:p>
          <a:p>
            <a:r>
              <a:rPr lang="fr-FR" dirty="0">
                <a:latin typeface="PP Right Grotesk BE Compact Lig" pitchFamily="2" charset="77"/>
              </a:rPr>
              <a:t>1000 Brussels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7D80E1-4543-5AFF-0E85-8D7A06C6E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877" y="8724091"/>
            <a:ext cx="1768246" cy="508920"/>
          </a:xfrm>
          <a:prstGeom prst="rect">
            <a:avLst/>
          </a:prstGeom>
        </p:spPr>
      </p:pic>
      <p:pic>
        <p:nvPicPr>
          <p:cNvPr id="6" name="Picture 5" descr="A group of birds swimming in the water&#10;&#10;Description automatically generated">
            <a:extLst>
              <a:ext uri="{FF2B5EF4-FFF2-40B4-BE49-F238E27FC236}">
                <a16:creationId xmlns:a16="http://schemas.microsoft.com/office/drawing/2014/main" id="{5A45DDAE-FE43-5670-D831-3D91A0AFB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968" y="177747"/>
            <a:ext cx="5352514" cy="3568342"/>
          </a:xfrm>
          <a:prstGeom prst="rect">
            <a:avLst/>
          </a:prstGeom>
        </p:spPr>
      </p:pic>
      <p:pic>
        <p:nvPicPr>
          <p:cNvPr id="8" name="Picture 7" descr="A forest with trees and grass&#10;&#10;Description automatically generated with medium confidence">
            <a:extLst>
              <a:ext uri="{FF2B5EF4-FFF2-40B4-BE49-F238E27FC236}">
                <a16:creationId xmlns:a16="http://schemas.microsoft.com/office/drawing/2014/main" id="{16F556C3-876D-7B7F-790F-B2FB2233B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214" y="3899083"/>
            <a:ext cx="7008021" cy="46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75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0098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1d2c57-93c1-40e7-bb24-7527ca1646c5" xsi:nil="true"/>
    <lcf76f155ced4ddcb4097134ff3c332f xmlns="67ea7819-508a-408f-a688-c6a0cf1eb86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16D259BB7594881F1B92037591576" ma:contentTypeVersion="13" ma:contentTypeDescription="Crée un document." ma:contentTypeScope="" ma:versionID="383a0c950e5a4eda21cec6f514c1b74b">
  <xsd:schema xmlns:xsd="http://www.w3.org/2001/XMLSchema" xmlns:xs="http://www.w3.org/2001/XMLSchema" xmlns:p="http://schemas.microsoft.com/office/2006/metadata/properties" xmlns:ns2="67ea7819-508a-408f-a688-c6a0cf1eb86b" xmlns:ns3="dd1d2c57-93c1-40e7-bb24-7527ca1646c5" targetNamespace="http://schemas.microsoft.com/office/2006/metadata/properties" ma:root="true" ma:fieldsID="0c3aedb7d84a53d3c2cf676a94f4c9a3" ns2:_="" ns3:_="">
    <xsd:import namespace="67ea7819-508a-408f-a688-c6a0cf1eb86b"/>
    <xsd:import namespace="dd1d2c57-93c1-40e7-bb24-7527ca1646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a7819-508a-408f-a688-c6a0cf1eb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87cc964-1fad-4322-8c46-b34bf62841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d2c57-93c1-40e7-bb24-7527ca1646c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2c2a1c8-8b85-40a0-8d7a-b46c8bf26ffb}" ma:internalName="TaxCatchAll" ma:showField="CatchAllData" ma:web="dd1d2c57-93c1-40e7-bb24-7527ca1646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879901-E10E-4065-8C29-B52917439C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4792A6-B7E3-496A-B37E-8248016B9706}">
  <ds:schemaRefs>
    <ds:schemaRef ds:uri="67ea7819-508a-408f-a688-c6a0cf1eb86b"/>
    <ds:schemaRef ds:uri="dd1d2c57-93c1-40e7-bb24-7527ca1646c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565FBEF-95D4-4C42-9A38-9941A2FE2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a7819-508a-408f-a688-c6a0cf1eb86b"/>
    <ds:schemaRef ds:uri="dd1d2c57-93c1-40e7-bb24-7527ca164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</Words>
  <Application>Microsoft Office PowerPoint</Application>
  <PresentationFormat>Custom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Impact</vt:lpstr>
      <vt:lpstr>PP Right Grotesk BE Compact Dar</vt:lpstr>
      <vt:lpstr>PP Right Grotesk BE Compact Lig</vt:lpstr>
      <vt:lpstr>Thème Office</vt:lpstr>
      <vt:lpstr>Jour 1: Présentations des CHMs des Pays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DUBOIS</dc:creator>
  <cp:lastModifiedBy>Han De Koeijer</cp:lastModifiedBy>
  <cp:revision>24</cp:revision>
  <dcterms:created xsi:type="dcterms:W3CDTF">2022-03-16T16:23:10Z</dcterms:created>
  <dcterms:modified xsi:type="dcterms:W3CDTF">2026-01-12T14:02:44Z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0x01010060B16D259BB7594881F1B92037591576</vt:lpwstr>
  </property>
  <property fmtid="{D5CDD505-2E9C-101B-9397-08002B2CF9AE}" pid="3" name="MediaServiceImageTags">
    <vt:lpwstr/>
  </property>
</Properties>
</file>