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handoutMasterIdLst>
    <p:handoutMasterId r:id="rId12"/>
  </p:handoutMasterIdLst>
  <p:sldIdLst>
    <p:sldId id="256" r:id="rId5"/>
    <p:sldId id="267" r:id="rId6"/>
    <p:sldId id="268" r:id="rId7"/>
    <p:sldId id="269" r:id="rId8"/>
    <p:sldId id="270" r:id="rId9"/>
    <p:sldId id="265" r:id="rId10"/>
  </p:sldIdLst>
  <p:sldSz cx="17348200" cy="9752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4E"/>
    <a:srgbClr val="005D7F"/>
    <a:srgbClr val="A6D0E7"/>
    <a:srgbClr val="E83A47"/>
    <a:srgbClr val="FFDD00"/>
    <a:srgbClr val="FFED82"/>
    <a:srgbClr val="DCDDE5"/>
    <a:srgbClr val="854E9A"/>
    <a:srgbClr val="88B1B8"/>
    <a:srgbClr val="E74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885F7-5AE9-4C52-9F9E-E78C94498318}" v="3" dt="2026-01-14T13:50:53.1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5226" autoAdjust="0"/>
  </p:normalViewPr>
  <p:slideViewPr>
    <p:cSldViewPr snapToGrid="0">
      <p:cViewPr varScale="1">
        <p:scale>
          <a:sx n="78" d="100"/>
          <a:sy n="78" d="100"/>
        </p:scale>
        <p:origin x="768" y="114"/>
      </p:cViewPr>
      <p:guideLst>
        <p:guide orient="horz" pos="3072"/>
        <p:guide pos="5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 De Koeijer" userId="2ca19022-ce29-43ff-967d-779a142b0955" providerId="ADAL" clId="{52930C36-2319-4ED0-AFA4-88E9A42FB953}"/>
    <pc:docChg chg="custSel addSld delSld modSld">
      <pc:chgData name="Han De Koeijer" userId="2ca19022-ce29-43ff-967d-779a142b0955" providerId="ADAL" clId="{52930C36-2319-4ED0-AFA4-88E9A42FB953}" dt="2026-01-14T15:25:14.543" v="576" actId="20577"/>
      <pc:docMkLst>
        <pc:docMk/>
      </pc:docMkLst>
      <pc:sldChg chg="modSp mod">
        <pc:chgData name="Han De Koeijer" userId="2ca19022-ce29-43ff-967d-779a142b0955" providerId="ADAL" clId="{52930C36-2319-4ED0-AFA4-88E9A42FB953}" dt="2026-01-14T13:41:47.985" v="93" actId="20577"/>
        <pc:sldMkLst>
          <pc:docMk/>
          <pc:sldMk cId="3188803097" sldId="256"/>
        </pc:sldMkLst>
        <pc:spChg chg="mod">
          <ac:chgData name="Han De Koeijer" userId="2ca19022-ce29-43ff-967d-779a142b0955" providerId="ADAL" clId="{52930C36-2319-4ED0-AFA4-88E9A42FB953}" dt="2026-01-14T13:40:10.014" v="18" actId="20577"/>
          <ac:spMkLst>
            <pc:docMk/>
            <pc:sldMk cId="3188803097" sldId="256"/>
            <ac:spMk id="4" creationId="{05489067-B4BB-3940-9111-020DB43CB77B}"/>
          </ac:spMkLst>
        </pc:spChg>
        <pc:spChg chg="mod">
          <ac:chgData name="Han De Koeijer" userId="2ca19022-ce29-43ff-967d-779a142b0955" providerId="ADAL" clId="{52930C36-2319-4ED0-AFA4-88E9A42FB953}" dt="2026-01-14T13:41:47.985" v="93" actId="20577"/>
          <ac:spMkLst>
            <pc:docMk/>
            <pc:sldMk cId="3188803097" sldId="256"/>
            <ac:spMk id="5" creationId="{189976BD-9371-8B3A-B011-6C6D4C31AF68}"/>
          </ac:spMkLst>
        </pc:spChg>
      </pc:sldChg>
      <pc:sldChg chg="modSp mod">
        <pc:chgData name="Han De Koeijer" userId="2ca19022-ce29-43ff-967d-779a142b0955" providerId="ADAL" clId="{52930C36-2319-4ED0-AFA4-88E9A42FB953}" dt="2026-01-14T14:49:24.371" v="369" actId="20577"/>
        <pc:sldMkLst>
          <pc:docMk/>
          <pc:sldMk cId="1975765198" sldId="267"/>
        </pc:sldMkLst>
        <pc:spChg chg="mod">
          <ac:chgData name="Han De Koeijer" userId="2ca19022-ce29-43ff-967d-779a142b0955" providerId="ADAL" clId="{52930C36-2319-4ED0-AFA4-88E9A42FB953}" dt="2026-01-14T13:44:55.944" v="148"/>
          <ac:spMkLst>
            <pc:docMk/>
            <pc:sldMk cId="1975765198" sldId="267"/>
            <ac:spMk id="2" creationId="{70E012B3-FDC1-4549-B763-E55EE7CD0B6D}"/>
          </ac:spMkLst>
        </pc:spChg>
        <pc:spChg chg="mod">
          <ac:chgData name="Han De Koeijer" userId="2ca19022-ce29-43ff-967d-779a142b0955" providerId="ADAL" clId="{52930C36-2319-4ED0-AFA4-88E9A42FB953}" dt="2026-01-14T14:49:24.371" v="369" actId="20577"/>
          <ac:spMkLst>
            <pc:docMk/>
            <pc:sldMk cId="1975765198" sldId="267"/>
            <ac:spMk id="5" creationId="{117C682F-EE06-B24B-9139-C504CAA7CD5E}"/>
          </ac:spMkLst>
        </pc:spChg>
      </pc:sldChg>
      <pc:sldChg chg="modSp add mod">
        <pc:chgData name="Han De Koeijer" userId="2ca19022-ce29-43ff-967d-779a142b0955" providerId="ADAL" clId="{52930C36-2319-4ED0-AFA4-88E9A42FB953}" dt="2026-01-14T14:48:50.699" v="355" actId="115"/>
        <pc:sldMkLst>
          <pc:docMk/>
          <pc:sldMk cId="1630513764" sldId="268"/>
        </pc:sldMkLst>
        <pc:spChg chg="mod">
          <ac:chgData name="Han De Koeijer" userId="2ca19022-ce29-43ff-967d-779a142b0955" providerId="ADAL" clId="{52930C36-2319-4ED0-AFA4-88E9A42FB953}" dt="2026-01-14T14:48:50.699" v="355" actId="115"/>
          <ac:spMkLst>
            <pc:docMk/>
            <pc:sldMk cId="1630513764" sldId="268"/>
            <ac:spMk id="2" creationId="{1C327F69-DFFA-B7FF-E17D-69D80389DB3B}"/>
          </ac:spMkLst>
        </pc:spChg>
      </pc:sldChg>
      <pc:sldChg chg="modSp add mod">
        <pc:chgData name="Han De Koeijer" userId="2ca19022-ce29-43ff-967d-779a142b0955" providerId="ADAL" clId="{52930C36-2319-4ED0-AFA4-88E9A42FB953}" dt="2026-01-14T14:50:15.136" v="381" actId="20577"/>
        <pc:sldMkLst>
          <pc:docMk/>
          <pc:sldMk cId="3834080492" sldId="269"/>
        </pc:sldMkLst>
        <pc:spChg chg="mod">
          <ac:chgData name="Han De Koeijer" userId="2ca19022-ce29-43ff-967d-779a142b0955" providerId="ADAL" clId="{52930C36-2319-4ED0-AFA4-88E9A42FB953}" dt="2026-01-14T14:50:15.136" v="381" actId="20577"/>
          <ac:spMkLst>
            <pc:docMk/>
            <pc:sldMk cId="3834080492" sldId="269"/>
            <ac:spMk id="2" creationId="{CC30FF1F-5B7A-748D-AF15-B2359D5B5A04}"/>
          </ac:spMkLst>
        </pc:spChg>
        <pc:spChg chg="mod">
          <ac:chgData name="Han De Koeijer" userId="2ca19022-ce29-43ff-967d-779a142b0955" providerId="ADAL" clId="{52930C36-2319-4ED0-AFA4-88E9A42FB953}" dt="2026-01-14T14:50:06.280" v="380" actId="20577"/>
          <ac:spMkLst>
            <pc:docMk/>
            <pc:sldMk cId="3834080492" sldId="269"/>
            <ac:spMk id="5" creationId="{1E0C306F-4399-A6E4-3F8C-10F06491D433}"/>
          </ac:spMkLst>
        </pc:spChg>
      </pc:sldChg>
      <pc:sldChg chg="modSp add mod">
        <pc:chgData name="Han De Koeijer" userId="2ca19022-ce29-43ff-967d-779a142b0955" providerId="ADAL" clId="{52930C36-2319-4ED0-AFA4-88E9A42FB953}" dt="2026-01-14T15:25:14.543" v="576" actId="20577"/>
        <pc:sldMkLst>
          <pc:docMk/>
          <pc:sldMk cId="4012068277" sldId="270"/>
        </pc:sldMkLst>
        <pc:spChg chg="mod">
          <ac:chgData name="Han De Koeijer" userId="2ca19022-ce29-43ff-967d-779a142b0955" providerId="ADAL" clId="{52930C36-2319-4ED0-AFA4-88E9A42FB953}" dt="2026-01-14T15:25:14.543" v="576" actId="20577"/>
          <ac:spMkLst>
            <pc:docMk/>
            <pc:sldMk cId="4012068277" sldId="270"/>
            <ac:spMk id="2" creationId="{0755B1E3-74A5-8904-BDA7-F1C38CF841E4}"/>
          </ac:spMkLst>
        </pc:spChg>
        <pc:spChg chg="mod">
          <ac:chgData name="Han De Koeijer" userId="2ca19022-ce29-43ff-967d-779a142b0955" providerId="ADAL" clId="{52930C36-2319-4ED0-AFA4-88E9A42FB953}" dt="2026-01-14T14:50:53.038" v="387" actId="20577"/>
          <ac:spMkLst>
            <pc:docMk/>
            <pc:sldMk cId="4012068277" sldId="270"/>
            <ac:spMk id="5" creationId="{FEEC509F-403C-A769-77E6-7B2B87526903}"/>
          </ac:spMkLst>
        </pc:spChg>
      </pc:sldChg>
      <pc:sldChg chg="del">
        <pc:chgData name="Han De Koeijer" userId="2ca19022-ce29-43ff-967d-779a142b0955" providerId="ADAL" clId="{52930C36-2319-4ED0-AFA4-88E9A42FB953}" dt="2026-01-14T13:44:09.347" v="126" actId="47"/>
        <pc:sldMkLst>
          <pc:docMk/>
          <pc:sldMk cId="3366110643" sldId="271"/>
        </pc:sldMkLst>
      </pc:sldChg>
      <pc:sldChg chg="del">
        <pc:chgData name="Han De Koeijer" userId="2ca19022-ce29-43ff-967d-779a142b0955" providerId="ADAL" clId="{52930C36-2319-4ED0-AFA4-88E9A42FB953}" dt="2026-01-14T13:44:11.750" v="127" actId="47"/>
        <pc:sldMkLst>
          <pc:docMk/>
          <pc:sldMk cId="2713203340"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4C4185-7DAD-1213-E887-BB4BCE48C4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92CFE8-BCD9-1E79-12F4-3EEF0C0E0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E25331-2949-0146-8617-EABEC5B25C18}" type="datetimeFigureOut">
              <a:rPr lang="fr-FR" smtClean="0"/>
              <a:t>14/01/2026</a:t>
            </a:fld>
            <a:endParaRPr lang="fr-FR"/>
          </a:p>
        </p:txBody>
      </p:sp>
      <p:sp>
        <p:nvSpPr>
          <p:cNvPr id="4" name="Espace réservé du pied de page 3">
            <a:extLst>
              <a:ext uri="{FF2B5EF4-FFF2-40B4-BE49-F238E27FC236}">
                <a16:creationId xmlns:a16="http://schemas.microsoft.com/office/drawing/2014/main" id="{6FFB1C58-F754-BE82-989D-450CF9DF31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55BFCF2-E00C-A1BB-5267-0F4AC7626A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AD88C-FC42-EB47-8B8A-3A3D25308053}" type="slidenum">
              <a:rPr lang="fr-FR" smtClean="0"/>
              <a:t>‹#›</a:t>
            </a:fld>
            <a:endParaRPr lang="fr-FR"/>
          </a:p>
        </p:txBody>
      </p:sp>
    </p:spTree>
    <p:extLst>
      <p:ext uri="{BB962C8B-B14F-4D97-AF65-F5344CB8AC3E}">
        <p14:creationId xmlns:p14="http://schemas.microsoft.com/office/powerpoint/2010/main" val="34687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D7104-EC7B-EC43-A08B-4E73C314DA8B}"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1CC3C-FC6E-BC4B-A337-0AB153B1F83F}" type="slidenum">
              <a:rPr lang="fr-FR" smtClean="0"/>
              <a:t>‹#›</a:t>
            </a:fld>
            <a:endParaRPr lang="fr-FR"/>
          </a:p>
        </p:txBody>
      </p:sp>
    </p:spTree>
    <p:extLst>
      <p:ext uri="{BB962C8B-B14F-4D97-AF65-F5344CB8AC3E}">
        <p14:creationId xmlns:p14="http://schemas.microsoft.com/office/powerpoint/2010/main" val="156671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_LOGO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A6B2C-6925-A4C8-B167-CBE611898A3A}"/>
              </a:ext>
            </a:extLst>
          </p:cNvPr>
          <p:cNvSpPr/>
          <p:nvPr userDrawn="1"/>
        </p:nvSpPr>
        <p:spPr>
          <a:xfrm>
            <a:off x="0" y="0"/>
            <a:ext cx="173482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pic>
        <p:nvPicPr>
          <p:cNvPr id="3" name="Image 8">
            <a:extLst>
              <a:ext uri="{FF2B5EF4-FFF2-40B4-BE49-F238E27FC236}">
                <a16:creationId xmlns:a16="http://schemas.microsoft.com/office/drawing/2014/main" id="{B9163700-C517-0CAB-1E92-A45299122A7E}"/>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199667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685577"/>
            <a:ext cx="7372349" cy="307777"/>
          </a:xfrm>
        </p:spPr>
        <p:txBody>
          <a:bodyPr lIns="0" tIns="0" rIns="0" bIns="0">
            <a:spAutoFit/>
          </a:bodyPr>
          <a:lstStyle>
            <a:lvl1pPr marL="342900" indent="-3429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8" name="Espace réservé du texte 14">
            <a:extLst>
              <a:ext uri="{FF2B5EF4-FFF2-40B4-BE49-F238E27FC236}">
                <a16:creationId xmlns:a16="http://schemas.microsoft.com/office/drawing/2014/main" id="{2C03D933-C039-BE49-AEC7-C9500323AFC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2B5C46A5-0BFF-9247-A9B6-7A3C9728742F}"/>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14484727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D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lang="fr-FR" sz="1400" b="0" i="0" kern="1200" dirty="0">
                <a:solidFill>
                  <a:schemeClr val="tx1"/>
                </a:solidFill>
                <a:latin typeface="Impact" panose="020B0806030902050204" pitchFamily="34" charset="0"/>
                <a:ea typeface="+mn-ea"/>
                <a:cs typeface="Arial" panose="020B0604020202020204" pitchFamily="34" charset="0"/>
              </a:defRPr>
            </a:lvl1pPr>
          </a:lstStyle>
          <a:p>
            <a:pPr marL="0" lvl="0" indent="0" algn="l" defTabSz="1300277" rtl="0" eaLnBrk="1" latinLnBrk="0" hangingPunct="1">
              <a:lnSpc>
                <a:spcPct val="90000"/>
              </a:lnSpc>
              <a:spcBef>
                <a:spcPts val="1422"/>
              </a:spcBef>
              <a:buFont typeface="Arial" panose="020B0604020202020204" pitchFamily="34" charset="0"/>
              <a:buNone/>
            </a:pPr>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4" name="Espace réservé du texte 3">
            <a:extLst>
              <a:ext uri="{FF2B5EF4-FFF2-40B4-BE49-F238E27FC236}">
                <a16:creationId xmlns:a16="http://schemas.microsoft.com/office/drawing/2014/main" id="{4D1A77DC-53BD-A445-A509-1A788288E34A}"/>
              </a:ext>
            </a:extLst>
          </p:cNvPr>
          <p:cNvSpPr>
            <a:spLocks noGrp="1"/>
          </p:cNvSpPr>
          <p:nvPr>
            <p:ph type="body" sz="quarter" idx="16" hasCustomPrompt="1"/>
          </p:nvPr>
        </p:nvSpPr>
        <p:spPr>
          <a:xfrm>
            <a:off x="9323912" y="8803286"/>
            <a:ext cx="6737350" cy="307777"/>
          </a:xfrm>
        </p:spPr>
        <p:txBody>
          <a:bodyPr lIns="0" tIns="0" rIns="0" bIns="0">
            <a:spAutoFit/>
          </a:bodyPr>
          <a:lstStyle>
            <a:lvl1pPr marL="0" indent="0">
              <a:lnSpc>
                <a:spcPts val="2400"/>
              </a:lnSpc>
              <a:buNone/>
              <a:defRPr sz="2200" b="0" i="0">
                <a:latin typeface="Impact" panose="020B0806030902050204" pitchFamily="34" charset="0"/>
              </a:defRPr>
            </a:lvl1pPr>
          </a:lstStyle>
          <a:p>
            <a:pPr lvl="0"/>
            <a:r>
              <a:rPr lang="fr-FR"/>
              <a:t>Picture </a:t>
            </a:r>
            <a:r>
              <a:rPr lang="fr-FR" err="1"/>
              <a:t>caption</a:t>
            </a:r>
            <a:r>
              <a:rPr lang="fr-FR"/>
              <a:t> = Impact 22pt</a:t>
            </a:r>
          </a:p>
        </p:txBody>
      </p:sp>
      <p:sp>
        <p:nvSpPr>
          <p:cNvPr id="22" name="Espace réservé pour une image  2">
            <a:extLst>
              <a:ext uri="{FF2B5EF4-FFF2-40B4-BE49-F238E27FC236}">
                <a16:creationId xmlns:a16="http://schemas.microsoft.com/office/drawing/2014/main" id="{D10EA380-48D3-AD4A-8E7C-56EA2016DF7F}"/>
              </a:ext>
            </a:extLst>
          </p:cNvPr>
          <p:cNvSpPr>
            <a:spLocks noGrp="1"/>
          </p:cNvSpPr>
          <p:nvPr>
            <p:ph type="pic" sz="quarter" idx="15" hasCustomPrompt="1"/>
          </p:nvPr>
        </p:nvSpPr>
        <p:spPr>
          <a:xfrm>
            <a:off x="8673036" y="0"/>
            <a:ext cx="8675164" cy="72644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r>
              <a:rPr lang="fr-FR"/>
              <a:t> (</a:t>
            </a:r>
            <a:r>
              <a:rPr lang="fr-FR" err="1"/>
              <a:t>you</a:t>
            </a:r>
            <a:r>
              <a:rPr lang="fr-FR"/>
              <a:t> can </a:t>
            </a:r>
            <a:r>
              <a:rPr lang="fr-FR" err="1"/>
              <a:t>adapt</a:t>
            </a:r>
            <a:r>
              <a:rPr lang="fr-FR"/>
              <a:t> the </a:t>
            </a:r>
            <a:r>
              <a:rPr lang="fr-FR" err="1"/>
              <a:t>picture</a:t>
            </a:r>
            <a:r>
              <a:rPr lang="fr-FR"/>
              <a:t> </a:t>
            </a:r>
            <a:r>
              <a:rPr lang="fr-FR" err="1"/>
              <a:t>height</a:t>
            </a:r>
            <a:r>
              <a:rPr lang="fr-FR"/>
              <a:t> as </a:t>
            </a:r>
            <a:r>
              <a:rPr lang="fr-FR" err="1"/>
              <a:t>you</a:t>
            </a:r>
            <a:r>
              <a:rPr lang="fr-FR"/>
              <a:t> </a:t>
            </a:r>
            <a:r>
              <a:rPr lang="fr-FR" err="1"/>
              <a:t>want</a:t>
            </a:r>
            <a:r>
              <a:rPr lang="fr-FR"/>
              <a:t> but not </a:t>
            </a:r>
            <a:r>
              <a:rPr lang="fr-FR" err="1"/>
              <a:t>its</a:t>
            </a:r>
            <a:r>
              <a:rPr lang="fr-FR"/>
              <a:t> </a:t>
            </a:r>
            <a:r>
              <a:rPr lang="fr-FR" err="1"/>
              <a:t>width</a:t>
            </a:r>
            <a:r>
              <a:rPr lang="fr-FR"/>
              <a:t>)</a:t>
            </a:r>
          </a:p>
        </p:txBody>
      </p:sp>
      <p:sp>
        <p:nvSpPr>
          <p:cNvPr id="10" name="Espace réservé du texte 14">
            <a:extLst>
              <a:ext uri="{FF2B5EF4-FFF2-40B4-BE49-F238E27FC236}">
                <a16:creationId xmlns:a16="http://schemas.microsoft.com/office/drawing/2014/main" id="{CF463DEF-93C3-2D4C-B344-AF9690F43115}"/>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EE1F9266-6555-C349-9679-A051480B8651}"/>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416405246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S">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9323912" y="5561582"/>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2" name="Espace réservé du texte 16">
            <a:extLst>
              <a:ext uri="{FF2B5EF4-FFF2-40B4-BE49-F238E27FC236}">
                <a16:creationId xmlns:a16="http://schemas.microsoft.com/office/drawing/2014/main" id="{56ED4770-D34D-DC4A-9DC5-3D5714511791}"/>
              </a:ext>
            </a:extLst>
          </p:cNvPr>
          <p:cNvSpPr>
            <a:spLocks noGrp="1"/>
          </p:cNvSpPr>
          <p:nvPr>
            <p:ph type="body" sz="quarter" idx="16" hasCustomPrompt="1"/>
          </p:nvPr>
        </p:nvSpPr>
        <p:spPr>
          <a:xfrm>
            <a:off x="648748" y="1599754"/>
            <a:ext cx="7372349" cy="307777"/>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r>
              <a:rPr lang="fr-FR" err="1"/>
              <a:t>Bulletpoint</a:t>
            </a:r>
            <a:r>
              <a:rPr lang="fr-FR"/>
              <a:t> and/or = Arial 22pt</a:t>
            </a:r>
          </a:p>
        </p:txBody>
      </p:sp>
      <p:sp>
        <p:nvSpPr>
          <p:cNvPr id="24" name="Espace réservé pour une image  2">
            <a:extLst>
              <a:ext uri="{FF2B5EF4-FFF2-40B4-BE49-F238E27FC236}">
                <a16:creationId xmlns:a16="http://schemas.microsoft.com/office/drawing/2014/main" id="{94CAD2F5-CD13-3240-8889-4CDC09130CC3}"/>
              </a:ext>
            </a:extLst>
          </p:cNvPr>
          <p:cNvSpPr>
            <a:spLocks noGrp="1"/>
          </p:cNvSpPr>
          <p:nvPr>
            <p:ph type="pic" sz="quarter" idx="17" hasCustomPrompt="1"/>
          </p:nvPr>
        </p:nvSpPr>
        <p:spPr>
          <a:xfrm>
            <a:off x="0" y="487688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C5D0D223-B2A4-0E41-855C-4E21B95ACB6D}"/>
              </a:ext>
            </a:extLst>
          </p:cNvPr>
          <p:cNvSpPr>
            <a:spLocks noGrp="1"/>
          </p:cNvSpPr>
          <p:nvPr>
            <p:ph type="pic" sz="quarter" idx="15"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8" name="Espace réservé du texte 14">
            <a:extLst>
              <a:ext uri="{FF2B5EF4-FFF2-40B4-BE49-F238E27FC236}">
                <a16:creationId xmlns:a16="http://schemas.microsoft.com/office/drawing/2014/main" id="{1B9A76E7-37BF-344C-BBE2-2923EA8E01EA}"/>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9" name="Slide Number Placeholder 5">
            <a:extLst>
              <a:ext uri="{FF2B5EF4-FFF2-40B4-BE49-F238E27FC236}">
                <a16:creationId xmlns:a16="http://schemas.microsoft.com/office/drawing/2014/main" id="{333A503A-CEAC-2142-A06E-DEEC9D70D619}"/>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PP Right Grotesk BE Compact Dar" pitchFamily="2" charset="77"/>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214982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4" name="Rectangle 13">
            <a:extLst>
              <a:ext uri="{FF2B5EF4-FFF2-40B4-BE49-F238E27FC236}">
                <a16:creationId xmlns:a16="http://schemas.microsoft.com/office/drawing/2014/main" id="{F6730B7C-DBBC-A645-9D51-5850A5054F4D}"/>
              </a:ext>
            </a:extLst>
          </p:cNvPr>
          <p:cNvSpPr/>
          <p:nvPr userDrawn="1"/>
        </p:nvSpPr>
        <p:spPr>
          <a:xfrm>
            <a:off x="8674100" y="0"/>
            <a:ext cx="8674100" cy="9752013"/>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7" name="Espace réservé du texte 20">
            <a:extLst>
              <a:ext uri="{FF2B5EF4-FFF2-40B4-BE49-F238E27FC236}">
                <a16:creationId xmlns:a16="http://schemas.microsoft.com/office/drawing/2014/main" id="{B7839F73-A884-7944-9BE3-93C2FC303EB2}"/>
              </a:ext>
            </a:extLst>
          </p:cNvPr>
          <p:cNvSpPr>
            <a:spLocks noGrp="1"/>
          </p:cNvSpPr>
          <p:nvPr>
            <p:ph type="body" sz="quarter" idx="12" hasCustomPrompt="1"/>
          </p:nvPr>
        </p:nvSpPr>
        <p:spPr>
          <a:xfrm>
            <a:off x="650875" y="650876"/>
            <a:ext cx="2295526" cy="166199"/>
          </a:xfrm>
        </p:spPr>
        <p:txBody>
          <a:bodyPr lIns="0" tIns="0" rIns="0" bIns="0">
            <a:spAutoFit/>
          </a:bodyPr>
          <a:lstStyle>
            <a:lvl1pPr marL="0" indent="0">
              <a:buNone/>
              <a:defRPr sz="1200" b="0" i="0">
                <a:latin typeface="Impact" panose="020B0806030902050204" pitchFamily="34" charset="0"/>
                <a:cs typeface="Arial" panose="020B0604020202020204" pitchFamily="34" charset="0"/>
              </a:defRPr>
            </a:lvl1pPr>
          </a:lstStyle>
          <a:p>
            <a:pPr lvl="0"/>
            <a:r>
              <a:rPr lang="fr-FR"/>
              <a:t>CONTACT</a:t>
            </a:r>
          </a:p>
        </p:txBody>
      </p:sp>
      <p:sp>
        <p:nvSpPr>
          <p:cNvPr id="8" name="Espace réservé du texte 16">
            <a:extLst>
              <a:ext uri="{FF2B5EF4-FFF2-40B4-BE49-F238E27FC236}">
                <a16:creationId xmlns:a16="http://schemas.microsoft.com/office/drawing/2014/main" id="{B4F96073-D3BB-8E4F-8087-F387E5B339E8}"/>
              </a:ext>
            </a:extLst>
          </p:cNvPr>
          <p:cNvSpPr>
            <a:spLocks noGrp="1"/>
          </p:cNvSpPr>
          <p:nvPr>
            <p:ph type="body" sz="quarter" idx="16" hasCustomPrompt="1"/>
          </p:nvPr>
        </p:nvSpPr>
        <p:spPr>
          <a:xfrm>
            <a:off x="648748" y="1547703"/>
            <a:ext cx="7372349" cy="1231106"/>
          </a:xfrm>
        </p:spPr>
        <p:txBody>
          <a:bodyPr lIns="0" tIns="0" rIns="0" bIns="0">
            <a:spAutoFit/>
          </a:bodyPr>
          <a:lstStyle>
            <a:lvl1pPr marL="0" indent="0">
              <a:lnSpc>
                <a:spcPts val="2400"/>
              </a:lnSpc>
              <a:spcBef>
                <a:spcPts val="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a:t>Name = Arial Bold 22pt / </a:t>
            </a:r>
            <a:r>
              <a:rPr lang="fr-FR" err="1"/>
              <a:t>Title</a:t>
            </a:r>
            <a:r>
              <a:rPr lang="fr-FR"/>
              <a:t> = Arial </a:t>
            </a:r>
            <a:r>
              <a:rPr lang="fr-FR" err="1"/>
              <a:t>italic</a:t>
            </a:r>
            <a:r>
              <a:rPr lang="fr-FR"/>
              <a:t> 22pt / Email, Phone </a:t>
            </a:r>
            <a:r>
              <a:rPr lang="fr-FR" err="1"/>
              <a:t>numbers</a:t>
            </a:r>
            <a:r>
              <a:rPr lang="fr-FR"/>
              <a:t> and </a:t>
            </a:r>
            <a:r>
              <a:rPr lang="fr-FR" err="1"/>
              <a:t>address</a:t>
            </a:r>
            <a:r>
              <a:rPr lang="fr-FR"/>
              <a:t> = Arial 22pt =&gt; </a:t>
            </a:r>
            <a:r>
              <a:rPr lang="fr-FR" err="1"/>
              <a:t>Please</a:t>
            </a:r>
            <a:r>
              <a:rPr lang="fr-FR"/>
              <a:t> follow the </a:t>
            </a:r>
            <a:r>
              <a:rPr lang="fr-FR" err="1"/>
              <a:t>provided</a:t>
            </a:r>
            <a:r>
              <a:rPr lang="fr-FR"/>
              <a:t> </a:t>
            </a:r>
            <a:r>
              <a:rPr lang="fr-FR" err="1"/>
              <a:t>example</a:t>
            </a:r>
            <a:r>
              <a:rPr lang="fr-FR"/>
              <a:t> </a:t>
            </a:r>
            <a:r>
              <a:rPr lang="fr-FR" err="1"/>
              <a:t>layout</a:t>
            </a:r>
            <a:endParaRPr lang="fr-FR"/>
          </a:p>
          <a:p>
            <a:pPr lvl="0"/>
            <a:endParaRPr lang="fr-FR"/>
          </a:p>
        </p:txBody>
      </p:sp>
      <p:pic>
        <p:nvPicPr>
          <p:cNvPr id="9" name="Image 8">
            <a:extLst>
              <a:ext uri="{FF2B5EF4-FFF2-40B4-BE49-F238E27FC236}">
                <a16:creationId xmlns:a16="http://schemas.microsoft.com/office/drawing/2014/main" id="{7B229C09-CFCB-3C42-9460-81AFBF30C3E3}"/>
              </a:ext>
            </a:extLst>
          </p:cNvPr>
          <p:cNvPicPr>
            <a:picLocks noChangeAspect="1"/>
          </p:cNvPicPr>
          <p:nvPr userDrawn="1"/>
        </p:nvPicPr>
        <p:blipFill>
          <a:blip r:embed="rId2"/>
          <a:stretch>
            <a:fillRect/>
          </a:stretch>
        </p:blipFill>
        <p:spPr>
          <a:xfrm>
            <a:off x="183442" y="7201807"/>
            <a:ext cx="3495179" cy="2392804"/>
          </a:xfrm>
          <a:prstGeom prst="rect">
            <a:avLst/>
          </a:prstGeom>
        </p:spPr>
      </p:pic>
    </p:spTree>
    <p:extLst>
      <p:ext uri="{BB962C8B-B14F-4D97-AF65-F5344CB8AC3E}">
        <p14:creationId xmlns:p14="http://schemas.microsoft.com/office/powerpoint/2010/main" val="77426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72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_LOGO2">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30058550-9F49-0DAA-69B2-D88155D71394}"/>
              </a:ext>
            </a:extLst>
          </p:cNvPr>
          <p:cNvPicPr>
            <a:picLocks noChangeAspect="1"/>
          </p:cNvPicPr>
          <p:nvPr userDrawn="1"/>
        </p:nvPicPr>
        <p:blipFill>
          <a:blip r:embed="rId2"/>
          <a:stretch>
            <a:fillRect/>
          </a:stretch>
        </p:blipFill>
        <p:spPr>
          <a:xfrm>
            <a:off x="5023908" y="2377080"/>
            <a:ext cx="7300383" cy="4997852"/>
          </a:xfrm>
          <a:prstGeom prst="rect">
            <a:avLst/>
          </a:prstGeom>
        </p:spPr>
      </p:pic>
    </p:spTree>
    <p:extLst>
      <p:ext uri="{BB962C8B-B14F-4D97-AF65-F5344CB8AC3E}">
        <p14:creationId xmlns:p14="http://schemas.microsoft.com/office/powerpoint/2010/main" val="402038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solidFill>
                <a:srgbClr val="EF4651"/>
              </a:solidFill>
            </a:endParaRPr>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Rectangle 8">
            <a:extLst>
              <a:ext uri="{FF2B5EF4-FFF2-40B4-BE49-F238E27FC236}">
                <a16:creationId xmlns:a16="http://schemas.microsoft.com/office/drawing/2014/main" id="{6CE50567-7E19-F445-A328-9DF6EAD4CCBA}"/>
              </a:ext>
            </a:extLst>
          </p:cNvPr>
          <p:cNvSpPr/>
          <p:nvPr userDrawn="1"/>
        </p:nvSpPr>
        <p:spPr>
          <a:xfrm>
            <a:off x="867410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2" name="Titre 1">
            <a:extLst>
              <a:ext uri="{FF2B5EF4-FFF2-40B4-BE49-F238E27FC236}">
                <a16:creationId xmlns:a16="http://schemas.microsoft.com/office/drawing/2014/main" id="{43B29454-B476-8542-978A-C647D4BE9F78}"/>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b="0"/>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06029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4492913" cy="332399"/>
          </a:xfrm>
        </p:spPr>
        <p:txBody>
          <a:bodyPr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12204731" y="5319981"/>
            <a:ext cx="4492913" cy="332399"/>
          </a:xfrm>
        </p:spPr>
        <p:txBody>
          <a:bodyPr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7" name="Espace réservé pour une image  2">
            <a:extLst>
              <a:ext uri="{FF2B5EF4-FFF2-40B4-BE49-F238E27FC236}">
                <a16:creationId xmlns:a16="http://schemas.microsoft.com/office/drawing/2014/main" id="{899C08A1-85AF-724B-A7D9-BE8EB4081AEB}"/>
              </a:ext>
            </a:extLst>
          </p:cNvPr>
          <p:cNvSpPr>
            <a:spLocks noGrp="1"/>
          </p:cNvSpPr>
          <p:nvPr>
            <p:ph type="pic" sz="quarter" idx="12" hasCustomPrompt="1"/>
          </p:nvPr>
        </p:nvSpPr>
        <p:spPr>
          <a:xfrm>
            <a:off x="8674100" y="0"/>
            <a:ext cx="8674100" cy="4876006"/>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3" name="Image 2">
            <a:extLst>
              <a:ext uri="{FF2B5EF4-FFF2-40B4-BE49-F238E27FC236}">
                <a16:creationId xmlns:a16="http://schemas.microsoft.com/office/drawing/2014/main" id="{E71FAF62-296F-3D46-8A8C-ED1DA7714242}"/>
              </a:ext>
            </a:extLst>
          </p:cNvPr>
          <p:cNvPicPr>
            <a:picLocks noChangeAspect="1"/>
          </p:cNvPicPr>
          <p:nvPr userDrawn="1"/>
        </p:nvPicPr>
        <p:blipFill>
          <a:blip r:embed="rId2"/>
          <a:stretch>
            <a:fillRect/>
          </a:stretch>
        </p:blipFill>
        <p:spPr>
          <a:xfrm>
            <a:off x="15261004" y="7229400"/>
            <a:ext cx="1770335" cy="2375468"/>
          </a:xfrm>
          <a:prstGeom prst="rect">
            <a:avLst/>
          </a:prstGeom>
        </p:spPr>
      </p:pic>
      <p:pic>
        <p:nvPicPr>
          <p:cNvPr id="5" name="Image 4">
            <a:extLst>
              <a:ext uri="{FF2B5EF4-FFF2-40B4-BE49-F238E27FC236}">
                <a16:creationId xmlns:a16="http://schemas.microsoft.com/office/drawing/2014/main" id="{4E9C072F-AECF-0D45-B73F-9C573D8BC5DB}"/>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11" name="Titre 1">
            <a:extLst>
              <a:ext uri="{FF2B5EF4-FFF2-40B4-BE49-F238E27FC236}">
                <a16:creationId xmlns:a16="http://schemas.microsoft.com/office/drawing/2014/main" id="{6027470C-EE89-1643-9FC6-82B1FD02CEA3}"/>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284149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005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4A797E2C-1F9F-2D40-8E49-EEDAF0F3432F}"/>
              </a:ext>
            </a:extLst>
          </p:cNvPr>
          <p:cNvSpPr>
            <a:spLocks noGrp="1"/>
          </p:cNvSpPr>
          <p:nvPr>
            <p:ph type="body" sz="quarter" idx="10" hasCustomPrompt="1"/>
          </p:nvPr>
        </p:nvSpPr>
        <p:spPr>
          <a:xfrm>
            <a:off x="650558" y="5319981"/>
            <a:ext cx="3714695" cy="332399"/>
          </a:xfrm>
        </p:spPr>
        <p:txBody>
          <a:bodyPr wrap="square" lIns="0" tIns="0" rIns="0" bIns="0">
            <a:spAutoFit/>
          </a:bodyPr>
          <a:lstStyle>
            <a:lvl1pPr marL="0" indent="0">
              <a:buNone/>
              <a:defRPr sz="2400" b="0" i="0">
                <a:latin typeface="Impact" panose="020B0806030902050204" pitchFamily="34" charset="0"/>
              </a:defRPr>
            </a:lvl1pPr>
          </a:lstStyle>
          <a:p>
            <a:pPr lvl="0"/>
            <a:r>
              <a:rPr lang="fr-FR" err="1"/>
              <a:t>Subtitle</a:t>
            </a:r>
            <a:r>
              <a:rPr lang="fr-FR"/>
              <a:t> or Signature</a:t>
            </a:r>
          </a:p>
        </p:txBody>
      </p:sp>
      <p:sp>
        <p:nvSpPr>
          <p:cNvPr id="10" name="Espace réservé du texte 14">
            <a:extLst>
              <a:ext uri="{FF2B5EF4-FFF2-40B4-BE49-F238E27FC236}">
                <a16:creationId xmlns:a16="http://schemas.microsoft.com/office/drawing/2014/main" id="{51FE8DDB-0B6C-DC46-802E-47D216A46945}"/>
              </a:ext>
            </a:extLst>
          </p:cNvPr>
          <p:cNvSpPr>
            <a:spLocks noGrp="1"/>
          </p:cNvSpPr>
          <p:nvPr>
            <p:ph type="body" sz="quarter" idx="11" hasCustomPrompt="1"/>
          </p:nvPr>
        </p:nvSpPr>
        <p:spPr>
          <a:xfrm>
            <a:off x="5211763" y="5319981"/>
            <a:ext cx="2811620" cy="332399"/>
          </a:xfrm>
        </p:spPr>
        <p:txBody>
          <a:bodyPr wrap="square" lIns="0" tIns="0" rIns="0" bIns="0">
            <a:spAutoFit/>
          </a:bodyPr>
          <a:lstStyle>
            <a:lvl1pPr marL="0" indent="0" algn="r">
              <a:buNone/>
              <a:defRPr sz="2400" b="0" i="0">
                <a:latin typeface="Impact" panose="020B0806030902050204" pitchFamily="34" charset="0"/>
              </a:defRPr>
            </a:lvl1pPr>
          </a:lstStyle>
          <a:p>
            <a:pPr lvl="0"/>
            <a:r>
              <a:rPr lang="fr-FR"/>
              <a:t>DD.MM.YY</a:t>
            </a:r>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picture</a:t>
            </a:r>
            <a:r>
              <a:rPr lang="fr-FR"/>
              <a:t> </a:t>
            </a:r>
            <a:r>
              <a:rPr lang="fr-FR" err="1"/>
              <a:t>here</a:t>
            </a:r>
            <a:endParaRPr lang="fr-FR"/>
          </a:p>
        </p:txBody>
      </p:sp>
      <p:pic>
        <p:nvPicPr>
          <p:cNvPr id="7" name="Image 6">
            <a:extLst>
              <a:ext uri="{FF2B5EF4-FFF2-40B4-BE49-F238E27FC236}">
                <a16:creationId xmlns:a16="http://schemas.microsoft.com/office/drawing/2014/main" id="{B367929C-FAC8-614C-8316-1DAABC98F838}"/>
              </a:ext>
            </a:extLst>
          </p:cNvPr>
          <p:cNvPicPr>
            <a:picLocks noChangeAspect="1"/>
          </p:cNvPicPr>
          <p:nvPr userDrawn="1"/>
        </p:nvPicPr>
        <p:blipFill>
          <a:blip r:embed="rId2"/>
          <a:stretch>
            <a:fillRect/>
          </a:stretch>
        </p:blipFill>
        <p:spPr>
          <a:xfrm>
            <a:off x="6571190" y="7229400"/>
            <a:ext cx="1770335" cy="2375468"/>
          </a:xfrm>
          <a:prstGeom prst="rect">
            <a:avLst/>
          </a:prstGeom>
        </p:spPr>
      </p:pic>
      <p:pic>
        <p:nvPicPr>
          <p:cNvPr id="8" name="Image 7">
            <a:extLst>
              <a:ext uri="{FF2B5EF4-FFF2-40B4-BE49-F238E27FC236}">
                <a16:creationId xmlns:a16="http://schemas.microsoft.com/office/drawing/2014/main" id="{ED6A7473-339B-3944-B742-A2BD7343B489}"/>
              </a:ext>
            </a:extLst>
          </p:cNvPr>
          <p:cNvPicPr>
            <a:picLocks noChangeAspect="1"/>
          </p:cNvPicPr>
          <p:nvPr userDrawn="1"/>
        </p:nvPicPr>
        <p:blipFill>
          <a:blip r:embed="rId3"/>
          <a:stretch>
            <a:fillRect/>
          </a:stretch>
        </p:blipFill>
        <p:spPr>
          <a:xfrm>
            <a:off x="285331" y="6921686"/>
            <a:ext cx="2113643" cy="2746247"/>
          </a:xfrm>
          <a:prstGeom prst="rect">
            <a:avLst/>
          </a:prstGeom>
        </p:spPr>
      </p:pic>
      <p:sp>
        <p:nvSpPr>
          <p:cNvPr id="9" name="Titre 1">
            <a:extLst>
              <a:ext uri="{FF2B5EF4-FFF2-40B4-BE49-F238E27FC236}">
                <a16:creationId xmlns:a16="http://schemas.microsoft.com/office/drawing/2014/main" id="{421918C7-91AF-EE4E-A3BA-4AD020B8D314}"/>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115413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3BA65-1EBB-CE48-9EBA-4CAC947F62C9}"/>
              </a:ext>
            </a:extLst>
          </p:cNvPr>
          <p:cNvSpPr/>
          <p:nvPr userDrawn="1"/>
        </p:nvSpPr>
        <p:spPr>
          <a:xfrm>
            <a:off x="0" y="0"/>
            <a:ext cx="8674100" cy="4876007"/>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2" name="Espace réservé pour une image  2">
            <a:extLst>
              <a:ext uri="{FF2B5EF4-FFF2-40B4-BE49-F238E27FC236}">
                <a16:creationId xmlns:a16="http://schemas.microsoft.com/office/drawing/2014/main" id="{41EEDE2E-6266-304B-8DE6-779503C099F0}"/>
              </a:ext>
            </a:extLst>
          </p:cNvPr>
          <p:cNvSpPr>
            <a:spLocks noGrp="1"/>
          </p:cNvSpPr>
          <p:nvPr>
            <p:ph type="pic" sz="quarter" idx="12" hasCustomPrompt="1"/>
          </p:nvPr>
        </p:nvSpPr>
        <p:spPr>
          <a:xfrm>
            <a:off x="8674100" y="-1"/>
            <a:ext cx="8674100" cy="9752013"/>
          </a:xfrm>
        </p:spPr>
        <p:txBody>
          <a:bodyPr anchor="ctr">
            <a:normAutofit/>
          </a:bodyPr>
          <a:lstStyle>
            <a:lvl1pPr marL="0" indent="0" algn="ctr">
              <a:buNone/>
              <a:defRPr sz="1200">
                <a:solidFill>
                  <a:schemeClr val="tx1"/>
                </a:solidFill>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7" name="Espace réservé du texte 20">
            <a:extLst>
              <a:ext uri="{FF2B5EF4-FFF2-40B4-BE49-F238E27FC236}">
                <a16:creationId xmlns:a16="http://schemas.microsoft.com/office/drawing/2014/main" id="{AB06F599-FF35-B34E-B897-27B9F04BEF01}"/>
              </a:ext>
            </a:extLst>
          </p:cNvPr>
          <p:cNvSpPr>
            <a:spLocks noGrp="1"/>
          </p:cNvSpPr>
          <p:nvPr>
            <p:ph type="body" sz="quarter" idx="14"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9" name="Espace réservé du texte 20">
            <a:extLst>
              <a:ext uri="{FF2B5EF4-FFF2-40B4-BE49-F238E27FC236}">
                <a16:creationId xmlns:a16="http://schemas.microsoft.com/office/drawing/2014/main" id="{DA3C5954-B052-8845-9987-2EFEFE131D34}"/>
              </a:ext>
            </a:extLst>
          </p:cNvPr>
          <p:cNvSpPr>
            <a:spLocks noGrp="1"/>
          </p:cNvSpPr>
          <p:nvPr>
            <p:ph type="body" sz="quarter" idx="16"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Espace réservé du texte 2">
            <a:extLst>
              <a:ext uri="{FF2B5EF4-FFF2-40B4-BE49-F238E27FC236}">
                <a16:creationId xmlns:a16="http://schemas.microsoft.com/office/drawing/2014/main" id="{03D68211-92FC-8449-9E82-9C89CCCB8857}"/>
              </a:ext>
            </a:extLst>
          </p:cNvPr>
          <p:cNvSpPr>
            <a:spLocks noGrp="1"/>
          </p:cNvSpPr>
          <p:nvPr>
            <p:ph type="body" sz="quarter" idx="17" hasCustomPrompt="1"/>
          </p:nvPr>
        </p:nvSpPr>
        <p:spPr>
          <a:xfrm>
            <a:off x="650874" y="5526880"/>
            <a:ext cx="7372667" cy="746358"/>
          </a:xfrm>
        </p:spPr>
        <p:txBody>
          <a:bodyPr>
            <a:spAutoFit/>
          </a:bodyPr>
          <a:lstStyle>
            <a:lvl1pPr>
              <a:lnSpc>
                <a:spcPts val="2400"/>
              </a:lnSpc>
              <a:spcBef>
                <a:spcPts val="300"/>
              </a:spcBef>
              <a:defRPr sz="2200"/>
            </a:lvl1pPr>
            <a:lvl2pPr>
              <a:lnSpc>
                <a:spcPts val="2400"/>
              </a:lnSpc>
              <a:spcBef>
                <a:spcPts val="300"/>
              </a:spcBef>
              <a:defRPr sz="2200"/>
            </a:lvl2pPr>
          </a:lstStyle>
          <a:p>
            <a:pPr lvl="0"/>
            <a:r>
              <a:rPr lang="fr-FR" err="1"/>
              <a:t>Bulletpoint</a:t>
            </a:r>
            <a:r>
              <a:rPr lang="fr-FR"/>
              <a:t> and/or </a:t>
            </a:r>
            <a:r>
              <a:rPr lang="fr-FR" err="1"/>
              <a:t>Text</a:t>
            </a:r>
            <a:r>
              <a:rPr lang="fr-FR"/>
              <a:t> = Arial 22pt</a:t>
            </a:r>
          </a:p>
          <a:p>
            <a:pPr lvl="1"/>
            <a:r>
              <a:rPr lang="fr-FR"/>
              <a:t>Deuxième niveau</a:t>
            </a:r>
          </a:p>
        </p:txBody>
      </p:sp>
      <p:sp>
        <p:nvSpPr>
          <p:cNvPr id="14" name="Titre 1">
            <a:extLst>
              <a:ext uri="{FF2B5EF4-FFF2-40B4-BE49-F238E27FC236}">
                <a16:creationId xmlns:a16="http://schemas.microsoft.com/office/drawing/2014/main" id="{C3832FB8-7BF9-8440-9473-ED4977B967E1}"/>
              </a:ext>
            </a:extLst>
          </p:cNvPr>
          <p:cNvSpPr>
            <a:spLocks noGrp="1"/>
          </p:cNvSpPr>
          <p:nvPr>
            <p:ph type="title" hasCustomPrompt="1"/>
          </p:nvPr>
        </p:nvSpPr>
        <p:spPr>
          <a:xfrm>
            <a:off x="650558" y="650875"/>
            <a:ext cx="7372668" cy="2549480"/>
          </a:xfrm>
        </p:spPr>
        <p:txBody>
          <a:bodyPr>
            <a:spAutoFit/>
          </a:bodyPr>
          <a:lstStyle>
            <a:lvl1pPr marL="0" indent="0">
              <a:lnSpc>
                <a:spcPts val="8000"/>
              </a:lnSpc>
              <a:spcBef>
                <a:spcPts val="0"/>
              </a:spcBef>
              <a:buNone/>
              <a:defRPr/>
            </a:lvl1pPr>
          </a:lstStyle>
          <a:p>
            <a:pPr marL="0" lvl="0" indent="0">
              <a:lnSpc>
                <a:spcPts val="10000"/>
              </a:lnSpc>
              <a:spcBef>
                <a:spcPts val="0"/>
              </a:spcBef>
              <a:buNone/>
            </a:pPr>
            <a:r>
              <a:rPr lang="fr-FR" err="1"/>
              <a:t>Your</a:t>
            </a:r>
            <a:r>
              <a:rPr lang="fr-FR"/>
              <a:t> </a:t>
            </a:r>
            <a:r>
              <a:rPr lang="fr-FR" err="1"/>
              <a:t>title</a:t>
            </a:r>
            <a:r>
              <a:rPr lang="fr-FR"/>
              <a:t> </a:t>
            </a:r>
            <a:r>
              <a:rPr lang="fr-FR" err="1"/>
              <a:t>here</a:t>
            </a:r>
            <a:br>
              <a:rPr lang="fr-FR"/>
            </a:br>
            <a:r>
              <a:rPr lang="fr-FR"/>
              <a:t>= Impact 80pt</a:t>
            </a:r>
          </a:p>
        </p:txBody>
      </p:sp>
    </p:spTree>
    <p:extLst>
      <p:ext uri="{BB962C8B-B14F-4D97-AF65-F5344CB8AC3E}">
        <p14:creationId xmlns:p14="http://schemas.microsoft.com/office/powerpoint/2010/main" val="310586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830805-D1BF-D742-B0FE-5251E04240D8}"/>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15" name="Espace réservé du texte 14">
            <a:extLst>
              <a:ext uri="{FF2B5EF4-FFF2-40B4-BE49-F238E27FC236}">
                <a16:creationId xmlns:a16="http://schemas.microsoft.com/office/drawing/2014/main" id="{3D561ED9-4F29-6D4E-A731-3D2E4815AF44}"/>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7" name="Espace réservé du texte 16">
            <a:extLst>
              <a:ext uri="{FF2B5EF4-FFF2-40B4-BE49-F238E27FC236}">
                <a16:creationId xmlns:a16="http://schemas.microsoft.com/office/drawing/2014/main" id="{1E0F4A5C-BE18-5246-BAA9-CCF3A391F063}"/>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vl2pPr>
              <a:defRPr/>
            </a:lvl2pPr>
          </a:lstStyle>
          <a:p>
            <a:pPr lvl="0"/>
            <a:r>
              <a:rPr lang="fr-FR" err="1"/>
              <a:t>Bulletpoint</a:t>
            </a:r>
            <a:r>
              <a:rPr lang="fr-FR"/>
              <a:t> and/or </a:t>
            </a:r>
            <a:r>
              <a:rPr lang="fr-FR" err="1"/>
              <a:t>Text</a:t>
            </a:r>
            <a:r>
              <a:rPr lang="fr-FR"/>
              <a:t> = Arial 22pt</a:t>
            </a:r>
          </a:p>
        </p:txBody>
      </p:sp>
      <p:sp>
        <p:nvSpPr>
          <p:cNvPr id="21" name="Espace réservé du texte 20">
            <a:extLst>
              <a:ext uri="{FF2B5EF4-FFF2-40B4-BE49-F238E27FC236}">
                <a16:creationId xmlns:a16="http://schemas.microsoft.com/office/drawing/2014/main" id="{FD9881C5-6884-434A-8117-D95848FEDDA3}"/>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23" name="Espace réservé du texte 20">
            <a:extLst>
              <a:ext uri="{FF2B5EF4-FFF2-40B4-BE49-F238E27FC236}">
                <a16:creationId xmlns:a16="http://schemas.microsoft.com/office/drawing/2014/main" id="{96B6B50C-BD23-C147-A126-64CBD056E9C5}"/>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10" name="Slide Number Placeholder 5">
            <a:extLst>
              <a:ext uri="{FF2B5EF4-FFF2-40B4-BE49-F238E27FC236}">
                <a16:creationId xmlns:a16="http://schemas.microsoft.com/office/drawing/2014/main" id="{4B21ED32-9AA8-B242-807A-FD6A76FCBE14}"/>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68067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B6E1FB-E257-F841-93F9-7D3FFB64FE09}"/>
              </a:ext>
            </a:extLst>
          </p:cNvPr>
          <p:cNvSpPr/>
          <p:nvPr userDrawn="1"/>
        </p:nvSpPr>
        <p:spPr>
          <a:xfrm>
            <a:off x="8674100" y="0"/>
            <a:ext cx="8674100" cy="9752013"/>
          </a:xfrm>
          <a:prstGeom prst="rect">
            <a:avLst/>
          </a:prstGeom>
          <a:solidFill>
            <a:srgbClr val="A6D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42"/>
          </a:p>
        </p:txBody>
      </p:sp>
      <p:sp>
        <p:nvSpPr>
          <p:cNvPr id="3" name="Espace réservé pour une image  2">
            <a:extLst>
              <a:ext uri="{FF2B5EF4-FFF2-40B4-BE49-F238E27FC236}">
                <a16:creationId xmlns:a16="http://schemas.microsoft.com/office/drawing/2014/main" id="{06E1A698-5716-0A46-A17F-152DC61884BA}"/>
              </a:ext>
            </a:extLst>
          </p:cNvPr>
          <p:cNvSpPr>
            <a:spLocks noGrp="1"/>
          </p:cNvSpPr>
          <p:nvPr>
            <p:ph type="pic" sz="quarter" idx="15" hasCustomPrompt="1"/>
          </p:nvPr>
        </p:nvSpPr>
        <p:spPr>
          <a:xfrm>
            <a:off x="9323914" y="650875"/>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0" name="Espace réservé pour une image  2">
            <a:extLst>
              <a:ext uri="{FF2B5EF4-FFF2-40B4-BE49-F238E27FC236}">
                <a16:creationId xmlns:a16="http://schemas.microsoft.com/office/drawing/2014/main" id="{D5AA2742-E919-8647-9D42-33CEC2197632}"/>
              </a:ext>
            </a:extLst>
          </p:cNvPr>
          <p:cNvSpPr>
            <a:spLocks noGrp="1"/>
          </p:cNvSpPr>
          <p:nvPr>
            <p:ph type="pic" sz="quarter" idx="16" hasCustomPrompt="1"/>
          </p:nvPr>
        </p:nvSpPr>
        <p:spPr>
          <a:xfrm>
            <a:off x="13075481" y="611717"/>
            <a:ext cx="3600000" cy="2700000"/>
          </a:xfrm>
        </p:spPr>
        <p:txBody>
          <a:bodyPr anchor="ctr"/>
          <a:lstStyle>
            <a:lvl1pPr marL="0" marR="0" indent="0" algn="ctr" defTabSz="1300277" rtl="0" eaLnBrk="1" fontAlgn="auto" latinLnBrk="0" hangingPunct="1">
              <a:lnSpc>
                <a:spcPct val="90000"/>
              </a:lnSpc>
              <a:spcBef>
                <a:spcPts val="1422"/>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4" name="Espace réservé pour une image  2">
            <a:extLst>
              <a:ext uri="{FF2B5EF4-FFF2-40B4-BE49-F238E27FC236}">
                <a16:creationId xmlns:a16="http://schemas.microsoft.com/office/drawing/2014/main" id="{832FCAF2-6E08-6B40-A59F-86ECD0488FD9}"/>
              </a:ext>
            </a:extLst>
          </p:cNvPr>
          <p:cNvSpPr>
            <a:spLocks noGrp="1"/>
          </p:cNvSpPr>
          <p:nvPr>
            <p:ph type="pic" sz="quarter" idx="17" hasCustomPrompt="1"/>
          </p:nvPr>
        </p:nvSpPr>
        <p:spPr>
          <a:xfrm>
            <a:off x="9345757" y="3534641"/>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5" name="Espace réservé pour une image  2">
            <a:extLst>
              <a:ext uri="{FF2B5EF4-FFF2-40B4-BE49-F238E27FC236}">
                <a16:creationId xmlns:a16="http://schemas.microsoft.com/office/drawing/2014/main" id="{BAB82518-D148-0D4D-A136-56B5B80FEE82}"/>
              </a:ext>
            </a:extLst>
          </p:cNvPr>
          <p:cNvSpPr>
            <a:spLocks noGrp="1"/>
          </p:cNvSpPr>
          <p:nvPr>
            <p:ph type="pic" sz="quarter" idx="18" hasCustomPrompt="1"/>
          </p:nvPr>
        </p:nvSpPr>
        <p:spPr>
          <a:xfrm>
            <a:off x="13097324" y="3495483"/>
            <a:ext cx="3600000" cy="2700000"/>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2818800"/>
            <a:ext cx="7372349" cy="307777"/>
          </a:xfrm>
        </p:spPr>
        <p:txBody>
          <a:bodyPr lIns="0" tIns="0" rIns="0" bIns="0">
            <a:spAutoFit/>
          </a:bodyPr>
          <a:lstStyle>
            <a:lvl1pPr marL="349200" indent="-457200">
              <a:lnSpc>
                <a:spcPts val="2400"/>
              </a:lnSpc>
              <a:spcBef>
                <a:spcPts val="300"/>
              </a:spcBef>
              <a:buFont typeface="Arial" panose="020B0604020202020204" pitchFamily="34" charset="0"/>
              <a:buChar char="•"/>
              <a:defRPr sz="2200" b="0" i="0">
                <a:latin typeface="Arial" panose="020B0604020202020204" pitchFamily="34" charset="0"/>
                <a:cs typeface="Arial" panose="020B0604020202020204" pitchFamily="34" charset="0"/>
              </a:defRPr>
            </a:lvl1pPr>
          </a:lstStyle>
          <a:p>
            <a:pPr lvl="0"/>
            <a:r>
              <a:rPr lang="fr-FR" err="1"/>
              <a:t>Bulletpoint</a:t>
            </a:r>
            <a:r>
              <a:rPr lang="fr-FR"/>
              <a:t> and/or </a:t>
            </a:r>
            <a:r>
              <a:rPr lang="fr-FR" err="1"/>
              <a:t>Text</a:t>
            </a:r>
            <a:r>
              <a:rPr lang="fr-FR"/>
              <a:t> = Arial 22pt</a:t>
            </a:r>
          </a:p>
        </p:txBody>
      </p:sp>
      <p:sp>
        <p:nvSpPr>
          <p:cNvPr id="12" name="Espace réservé du texte 14">
            <a:extLst>
              <a:ext uri="{FF2B5EF4-FFF2-40B4-BE49-F238E27FC236}">
                <a16:creationId xmlns:a16="http://schemas.microsoft.com/office/drawing/2014/main" id="{24A48FB8-6228-624D-B8DD-BF35171B5C6F}"/>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3" name="Slide Number Placeholder 5">
            <a:extLst>
              <a:ext uri="{FF2B5EF4-FFF2-40B4-BE49-F238E27FC236}">
                <a16:creationId xmlns:a16="http://schemas.microsoft.com/office/drawing/2014/main" id="{9324651C-2F7A-AE4D-91FE-312C44BB68FB}"/>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
        <p:nvSpPr>
          <p:cNvPr id="14" name="Espace réservé du texte 20">
            <a:extLst>
              <a:ext uri="{FF2B5EF4-FFF2-40B4-BE49-F238E27FC236}">
                <a16:creationId xmlns:a16="http://schemas.microsoft.com/office/drawing/2014/main" id="{35EA92E0-D6E0-B943-3691-C38CFDA495CA}"/>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15" name="Espace réservé du texte 20">
            <a:extLst>
              <a:ext uri="{FF2B5EF4-FFF2-40B4-BE49-F238E27FC236}">
                <a16:creationId xmlns:a16="http://schemas.microsoft.com/office/drawing/2014/main" id="{4B753C49-5674-F719-A5E0-849C06EC5F04}"/>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Tree>
    <p:extLst>
      <p:ext uri="{BB962C8B-B14F-4D97-AF65-F5344CB8AC3E}">
        <p14:creationId xmlns:p14="http://schemas.microsoft.com/office/powerpoint/2010/main" val="276591206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MMARY 2">
    <p:spTree>
      <p:nvGrpSpPr>
        <p:cNvPr id="1" name=""/>
        <p:cNvGrpSpPr/>
        <p:nvPr/>
      </p:nvGrpSpPr>
      <p:grpSpPr>
        <a:xfrm>
          <a:off x="0" y="0"/>
          <a:ext cx="0" cy="0"/>
          <a:chOff x="0" y="0"/>
          <a:chExt cx="0" cy="0"/>
        </a:xfrm>
      </p:grpSpPr>
      <p:sp>
        <p:nvSpPr>
          <p:cNvPr id="27" name="Espace réservé du texte 16">
            <a:extLst>
              <a:ext uri="{FF2B5EF4-FFF2-40B4-BE49-F238E27FC236}">
                <a16:creationId xmlns:a16="http://schemas.microsoft.com/office/drawing/2014/main" id="{45A7A69F-8D7E-A644-8504-CA3A47C77B8A}"/>
              </a:ext>
            </a:extLst>
          </p:cNvPr>
          <p:cNvSpPr>
            <a:spLocks noGrp="1"/>
          </p:cNvSpPr>
          <p:nvPr>
            <p:ph type="body" sz="quarter" idx="11" hasCustomPrompt="1"/>
          </p:nvPr>
        </p:nvSpPr>
        <p:spPr>
          <a:xfrm>
            <a:off x="650874" y="5791200"/>
            <a:ext cx="4935600"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28" name="Espace réservé du texte 20">
            <a:extLst>
              <a:ext uri="{FF2B5EF4-FFF2-40B4-BE49-F238E27FC236}">
                <a16:creationId xmlns:a16="http://schemas.microsoft.com/office/drawing/2014/main" id="{7C21395E-C534-6642-A28E-08A0C68DEF35}"/>
              </a:ext>
            </a:extLst>
          </p:cNvPr>
          <p:cNvSpPr>
            <a:spLocks noGrp="1"/>
          </p:cNvSpPr>
          <p:nvPr>
            <p:ph type="body" sz="quarter" idx="12" hasCustomPrompt="1"/>
          </p:nvPr>
        </p:nvSpPr>
        <p:spPr>
          <a:xfrm>
            <a:off x="65087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DOCUMENT NAME</a:t>
            </a:r>
          </a:p>
        </p:txBody>
      </p:sp>
      <p:sp>
        <p:nvSpPr>
          <p:cNvPr id="30" name="Espace réservé du texte 20">
            <a:extLst>
              <a:ext uri="{FF2B5EF4-FFF2-40B4-BE49-F238E27FC236}">
                <a16:creationId xmlns:a16="http://schemas.microsoft.com/office/drawing/2014/main" id="{9E518D90-D740-924E-8AC4-D544EB19D448}"/>
              </a:ext>
            </a:extLst>
          </p:cNvPr>
          <p:cNvSpPr>
            <a:spLocks noGrp="1"/>
          </p:cNvSpPr>
          <p:nvPr>
            <p:ph type="body" sz="quarter" idx="14" hasCustomPrompt="1"/>
          </p:nvPr>
        </p:nvSpPr>
        <p:spPr>
          <a:xfrm>
            <a:off x="3341685" y="8872537"/>
            <a:ext cx="2295526" cy="193899"/>
          </a:xfrm>
        </p:spPr>
        <p:txBody>
          <a:bodyPr lIns="0" tIns="0" rIns="0" bIns="0">
            <a:spAutoFit/>
          </a:bodyPr>
          <a:lstStyle>
            <a:lvl1pPr marL="0" indent="0">
              <a:buNone/>
              <a:defRPr sz="1400" b="0" i="0">
                <a:latin typeface="Impact" panose="020B0806030902050204" pitchFamily="34" charset="0"/>
                <a:cs typeface="Arial" panose="020B0604020202020204" pitchFamily="34" charset="0"/>
              </a:defRPr>
            </a:lvl1pPr>
          </a:lstStyle>
          <a:p>
            <a:pPr lvl="0"/>
            <a:r>
              <a:rPr lang="fr-FR"/>
              <a:t>DD.MM.YY</a:t>
            </a:r>
          </a:p>
        </p:txBody>
      </p:sp>
      <p:sp>
        <p:nvSpPr>
          <p:cNvPr id="32" name="Espace réservé du texte 16">
            <a:extLst>
              <a:ext uri="{FF2B5EF4-FFF2-40B4-BE49-F238E27FC236}">
                <a16:creationId xmlns:a16="http://schemas.microsoft.com/office/drawing/2014/main" id="{1B5D3D54-40E4-D64F-B166-5E4823424A07}"/>
              </a:ext>
            </a:extLst>
          </p:cNvPr>
          <p:cNvSpPr>
            <a:spLocks noGrp="1"/>
          </p:cNvSpPr>
          <p:nvPr>
            <p:ph type="body" sz="quarter" idx="16" hasCustomPrompt="1"/>
          </p:nvPr>
        </p:nvSpPr>
        <p:spPr>
          <a:xfrm>
            <a:off x="11760200" y="5791200"/>
            <a:ext cx="4937124" cy="615553"/>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lvl="0"/>
            <a:r>
              <a:rPr lang="fr-FR" err="1"/>
              <a:t>Subtitle</a:t>
            </a:r>
            <a:r>
              <a:rPr lang="fr-FR"/>
              <a:t> = Arial Bold 22pt / </a:t>
            </a:r>
            <a:br>
              <a:rPr lang="fr-FR"/>
            </a:br>
            <a:r>
              <a:rPr lang="fr-FR" err="1"/>
              <a:t>Bulletpoints</a:t>
            </a:r>
            <a:r>
              <a:rPr lang="fr-FR"/>
              <a:t> and/or </a:t>
            </a:r>
            <a:r>
              <a:rPr lang="fr-FR" err="1"/>
              <a:t>Text</a:t>
            </a:r>
            <a:r>
              <a:rPr lang="fr-FR"/>
              <a:t> = Arial 22pt</a:t>
            </a:r>
          </a:p>
        </p:txBody>
      </p:sp>
      <p:sp>
        <p:nvSpPr>
          <p:cNvPr id="33" name="Espace réservé du texte 16">
            <a:extLst>
              <a:ext uri="{FF2B5EF4-FFF2-40B4-BE49-F238E27FC236}">
                <a16:creationId xmlns:a16="http://schemas.microsoft.com/office/drawing/2014/main" id="{8A653D3E-4219-264E-993B-5904D406ECB4}"/>
              </a:ext>
            </a:extLst>
          </p:cNvPr>
          <p:cNvSpPr>
            <a:spLocks noGrp="1"/>
          </p:cNvSpPr>
          <p:nvPr>
            <p:ph type="body" sz="quarter" idx="17" hasCustomPrompt="1"/>
          </p:nvPr>
        </p:nvSpPr>
        <p:spPr>
          <a:xfrm>
            <a:off x="6280973" y="5791200"/>
            <a:ext cx="4937124" cy="677108"/>
          </a:xfrm>
        </p:spPr>
        <p:txBody>
          <a:bodyPr lIns="0" tIns="0" rIns="0" bIns="0">
            <a:spAutoFit/>
          </a:bodyPr>
          <a:lstStyle>
            <a:lvl1pPr marL="0" indent="0">
              <a:lnSpc>
                <a:spcPts val="2400"/>
              </a:lnSpc>
              <a:spcBef>
                <a:spcPts val="300"/>
              </a:spcBef>
              <a:buFont typeface="Arial" panose="020B0604020202020204" pitchFamily="34" charset="0"/>
              <a:buNone/>
              <a:defRPr sz="2200" b="0" i="0">
                <a:latin typeface="Arial" panose="020B0604020202020204" pitchFamily="34" charset="0"/>
                <a:cs typeface="Arial" panose="020B0604020202020204" pitchFamily="34" charset="0"/>
              </a:defRPr>
            </a:lvl1pPr>
          </a:lstStyle>
          <a:p>
            <a:pPr marL="0" marR="0" lvl="0" indent="0" algn="l" defTabSz="1300277" rtl="0" eaLnBrk="1" fontAlgn="auto" latinLnBrk="0" hangingPunct="1">
              <a:lnSpc>
                <a:spcPct val="100000"/>
              </a:lnSpc>
              <a:spcBef>
                <a:spcPts val="300"/>
              </a:spcBef>
              <a:spcAft>
                <a:spcPts val="0"/>
              </a:spcAft>
              <a:buClrTx/>
              <a:buSzTx/>
              <a:buFont typeface="Arial" panose="020B0604020202020204" pitchFamily="34" charset="0"/>
              <a:buNone/>
              <a:tabLst/>
              <a:defRPr/>
            </a:pPr>
            <a:r>
              <a:rPr lang="fr-FR" err="1"/>
              <a:t>Subtitle</a:t>
            </a:r>
            <a:r>
              <a:rPr lang="fr-FR"/>
              <a:t> = Arial Bold 22pt / </a:t>
            </a:r>
            <a:br>
              <a:rPr lang="fr-FR"/>
            </a:br>
            <a:r>
              <a:rPr lang="fr-FR" err="1"/>
              <a:t>Bulletpoints</a:t>
            </a:r>
            <a:r>
              <a:rPr lang="fr-FR"/>
              <a:t> and/or </a:t>
            </a:r>
            <a:r>
              <a:rPr lang="fr-FR" err="1"/>
              <a:t>Text</a:t>
            </a:r>
            <a:r>
              <a:rPr lang="fr-FR"/>
              <a:t> = Arial 22pt</a:t>
            </a:r>
          </a:p>
        </p:txBody>
      </p:sp>
      <p:cxnSp>
        <p:nvCxnSpPr>
          <p:cNvPr id="4" name="Connecteur droit 3">
            <a:extLst>
              <a:ext uri="{FF2B5EF4-FFF2-40B4-BE49-F238E27FC236}">
                <a16:creationId xmlns:a16="http://schemas.microsoft.com/office/drawing/2014/main" id="{034B30DC-7C70-DA4A-953D-F1FA1E0F3043}"/>
              </a:ext>
            </a:extLst>
          </p:cNvPr>
          <p:cNvCxnSpPr/>
          <p:nvPr userDrawn="1"/>
        </p:nvCxnSpPr>
        <p:spPr>
          <a:xfrm>
            <a:off x="65087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1A5135E-F2E9-1D43-8B25-E86AE949E243}"/>
              </a:ext>
            </a:extLst>
          </p:cNvPr>
          <p:cNvCxnSpPr/>
          <p:nvPr userDrawn="1"/>
        </p:nvCxnSpPr>
        <p:spPr>
          <a:xfrm>
            <a:off x="6280973"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40A0819A-69E8-5A4E-BBFB-8E675D49A12A}"/>
              </a:ext>
            </a:extLst>
          </p:cNvPr>
          <p:cNvCxnSpPr/>
          <p:nvPr userDrawn="1"/>
        </p:nvCxnSpPr>
        <p:spPr>
          <a:xfrm>
            <a:off x="11761724" y="5486401"/>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3EC5661-6ED3-8F47-8131-D1E6D082B1AB}"/>
              </a:ext>
            </a:extLst>
          </p:cNvPr>
          <p:cNvCxnSpPr/>
          <p:nvPr userDrawn="1"/>
        </p:nvCxnSpPr>
        <p:spPr>
          <a:xfrm>
            <a:off x="65087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ACB6CBA4-8DD6-0E42-ADD6-A8E76681A6F2}"/>
              </a:ext>
            </a:extLst>
          </p:cNvPr>
          <p:cNvCxnSpPr/>
          <p:nvPr userDrawn="1"/>
        </p:nvCxnSpPr>
        <p:spPr>
          <a:xfrm>
            <a:off x="6280973"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B8AA4DA0-50D5-2446-AD0E-643F98BEFD34}"/>
              </a:ext>
            </a:extLst>
          </p:cNvPr>
          <p:cNvCxnSpPr/>
          <p:nvPr userDrawn="1"/>
        </p:nvCxnSpPr>
        <p:spPr>
          <a:xfrm>
            <a:off x="11761724" y="8651194"/>
            <a:ext cx="493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Espace réservé pour une image  2">
            <a:extLst>
              <a:ext uri="{FF2B5EF4-FFF2-40B4-BE49-F238E27FC236}">
                <a16:creationId xmlns:a16="http://schemas.microsoft.com/office/drawing/2014/main" id="{36300282-BA06-B644-A81D-DBDE71144946}"/>
              </a:ext>
            </a:extLst>
          </p:cNvPr>
          <p:cNvSpPr>
            <a:spLocks noGrp="1"/>
          </p:cNvSpPr>
          <p:nvPr>
            <p:ph type="pic" sz="quarter" idx="15" hasCustomPrompt="1"/>
          </p:nvPr>
        </p:nvSpPr>
        <p:spPr>
          <a:xfrm>
            <a:off x="6280974"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0" name="Espace réservé pour une image  2">
            <a:extLst>
              <a:ext uri="{FF2B5EF4-FFF2-40B4-BE49-F238E27FC236}">
                <a16:creationId xmlns:a16="http://schemas.microsoft.com/office/drawing/2014/main" id="{41042515-CD9C-6147-97B7-1B35E5C31CE4}"/>
              </a:ext>
            </a:extLst>
          </p:cNvPr>
          <p:cNvSpPr>
            <a:spLocks noGrp="1"/>
          </p:cNvSpPr>
          <p:nvPr>
            <p:ph type="pic" sz="quarter" idx="18" hasCustomPrompt="1"/>
          </p:nvPr>
        </p:nvSpPr>
        <p:spPr>
          <a:xfrm>
            <a:off x="650875" y="2148120"/>
            <a:ext cx="5087998" cy="3024626"/>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42" name="Espace réservé pour une image  2">
            <a:extLst>
              <a:ext uri="{FF2B5EF4-FFF2-40B4-BE49-F238E27FC236}">
                <a16:creationId xmlns:a16="http://schemas.microsoft.com/office/drawing/2014/main" id="{7B067BE6-E69F-0045-BCE5-A82B1F43714E}"/>
              </a:ext>
            </a:extLst>
          </p:cNvPr>
          <p:cNvSpPr>
            <a:spLocks noGrp="1"/>
          </p:cNvSpPr>
          <p:nvPr>
            <p:ph type="pic" sz="quarter" idx="19" hasCustomPrompt="1"/>
          </p:nvPr>
        </p:nvSpPr>
        <p:spPr>
          <a:xfrm>
            <a:off x="11760200" y="2113891"/>
            <a:ext cx="4935599" cy="3058849"/>
          </a:xfrm>
        </p:spPr>
        <p:txBody>
          <a:bodyPr anchor="ctr">
            <a:normAutofit/>
          </a:bodyPr>
          <a:lstStyle>
            <a:lvl1pPr marL="0" indent="0" algn="ctr">
              <a:buNone/>
              <a:defRPr sz="1200">
                <a:latin typeface="Arial" panose="020B0604020202020204" pitchFamily="34" charset="0"/>
                <a:cs typeface="Arial" panose="020B0604020202020204" pitchFamily="34" charset="0"/>
              </a:defRPr>
            </a:lvl1pPr>
          </a:lstStyle>
          <a:p>
            <a:r>
              <a:rPr lang="fr-FR" err="1"/>
              <a:t>Your</a:t>
            </a:r>
            <a:r>
              <a:rPr lang="fr-FR"/>
              <a:t> </a:t>
            </a:r>
            <a:r>
              <a:rPr lang="fr-FR" err="1"/>
              <a:t>picutre</a:t>
            </a:r>
            <a:r>
              <a:rPr lang="fr-FR"/>
              <a:t> </a:t>
            </a:r>
            <a:r>
              <a:rPr lang="fr-FR" err="1"/>
              <a:t>here</a:t>
            </a:r>
            <a:endParaRPr lang="fr-FR"/>
          </a:p>
        </p:txBody>
      </p:sp>
      <p:sp>
        <p:nvSpPr>
          <p:cNvPr id="22" name="Espace réservé du texte 14">
            <a:extLst>
              <a:ext uri="{FF2B5EF4-FFF2-40B4-BE49-F238E27FC236}">
                <a16:creationId xmlns:a16="http://schemas.microsoft.com/office/drawing/2014/main" id="{ACC758B3-A145-F84D-888B-0DE33EA719CD}"/>
              </a:ext>
            </a:extLst>
          </p:cNvPr>
          <p:cNvSpPr>
            <a:spLocks noGrp="1"/>
          </p:cNvSpPr>
          <p:nvPr>
            <p:ph type="body" sz="quarter" idx="10" hasCustomPrompt="1"/>
          </p:nvPr>
        </p:nvSpPr>
        <p:spPr>
          <a:xfrm>
            <a:off x="650875" y="650875"/>
            <a:ext cx="7372348" cy="577081"/>
          </a:xfrm>
        </p:spPr>
        <p:txBody>
          <a:bodyPr lIns="0" tIns="0" rIns="0" bIns="0">
            <a:spAutoFit/>
          </a:bodyPr>
          <a:lstStyle>
            <a:lvl1pPr marL="0" indent="0">
              <a:lnSpc>
                <a:spcPts val="4500"/>
              </a:lnSpc>
              <a:spcBef>
                <a:spcPts val="0"/>
              </a:spcBef>
              <a:buNone/>
              <a:defRPr sz="4400" b="0" i="0">
                <a:latin typeface="Impact" panose="020B0806030902050204" pitchFamily="34" charset="0"/>
              </a:defRPr>
            </a:lvl1pPr>
          </a:lstStyle>
          <a:p>
            <a:pPr lvl="0"/>
            <a:r>
              <a:rPr lang="fr-FR"/>
              <a:t>TITLE = Impact 44pt</a:t>
            </a:r>
          </a:p>
        </p:txBody>
      </p:sp>
      <p:sp>
        <p:nvSpPr>
          <p:cNvPr id="18" name="Slide Number Placeholder 5">
            <a:extLst>
              <a:ext uri="{FF2B5EF4-FFF2-40B4-BE49-F238E27FC236}">
                <a16:creationId xmlns:a16="http://schemas.microsoft.com/office/drawing/2014/main" id="{1BDE584B-94E6-6C4F-B039-953F0C8B84EA}"/>
              </a:ext>
            </a:extLst>
          </p:cNvPr>
          <p:cNvSpPr>
            <a:spLocks noGrp="1"/>
          </p:cNvSpPr>
          <p:nvPr>
            <p:ph type="sldNum" sz="quarter" idx="4"/>
          </p:nvPr>
        </p:nvSpPr>
        <p:spPr>
          <a:xfrm>
            <a:off x="12791543" y="8872536"/>
            <a:ext cx="3903345" cy="193900"/>
          </a:xfrm>
          <a:prstGeom prst="rect">
            <a:avLst/>
          </a:prstGeom>
        </p:spPr>
        <p:txBody>
          <a:bodyPr vert="horz" lIns="91440" tIns="45720" rIns="91440" bIns="45720" rtlCol="0" anchor="ctr"/>
          <a:lstStyle>
            <a:lvl1pPr algn="r">
              <a:defRPr lang="fr-FR" sz="1400" b="0" i="0" kern="1200" smtClean="0">
                <a:solidFill>
                  <a:schemeClr val="tx1"/>
                </a:solidFill>
                <a:latin typeface="Impact" panose="020B0806030902050204" pitchFamily="34" charset="0"/>
                <a:ea typeface="+mn-ea"/>
                <a:cs typeface="Arial" panose="020B0604020202020204" pitchFamily="34" charset="0"/>
              </a:defRPr>
            </a:lvl1pPr>
          </a:lstStyle>
          <a:p>
            <a:fld id="{0EDF5173-184C-1B4B-8899-5CD0872459C6}" type="slidenum">
              <a:rPr lang="fr-FR" smtClean="0"/>
              <a:pPr/>
              <a:t>‹#›</a:t>
            </a:fld>
            <a:endParaRPr lang="fr-FR"/>
          </a:p>
        </p:txBody>
      </p:sp>
    </p:spTree>
    <p:extLst>
      <p:ext uri="{BB962C8B-B14F-4D97-AF65-F5344CB8AC3E}">
        <p14:creationId xmlns:p14="http://schemas.microsoft.com/office/powerpoint/2010/main" val="20049735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89" y="519205"/>
            <a:ext cx="14962823" cy="1884938"/>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1192689" y="2596022"/>
            <a:ext cx="14962823" cy="61875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501735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1" r:id="rId3"/>
    <p:sldLayoutId id="2147483673" r:id="rId4"/>
    <p:sldLayoutId id="2147483674" r:id="rId5"/>
    <p:sldLayoutId id="2147483676" r:id="rId6"/>
    <p:sldLayoutId id="2147483661" r:id="rId7"/>
    <p:sldLayoutId id="2147483675" r:id="rId8"/>
    <p:sldLayoutId id="2147483682" r:id="rId9"/>
    <p:sldLayoutId id="2147483678" r:id="rId10"/>
    <p:sldLayoutId id="2147483677" r:id="rId11"/>
    <p:sldLayoutId id="2147483679" r:id="rId12"/>
    <p:sldLayoutId id="2147483680" r:id="rId13"/>
    <p:sldLayoutId id="2147483684" r:id="rId14"/>
  </p:sldLayoutIdLst>
  <p:hf hdr="0" dt="0"/>
  <p:txStyles>
    <p:titleStyle>
      <a:lvl1pPr algn="l" defTabSz="1300277" rtl="0" eaLnBrk="1" latinLnBrk="0" hangingPunct="1">
        <a:lnSpc>
          <a:spcPts val="10000"/>
        </a:lnSpc>
        <a:spcBef>
          <a:spcPct val="0"/>
        </a:spcBef>
        <a:buNone/>
        <a:defRPr sz="8000" b="0" i="0" kern="1200">
          <a:solidFill>
            <a:schemeClr val="tx1"/>
          </a:solidFill>
          <a:latin typeface="Impact" panose="020B0806030902050204" pitchFamily="34" charset="0"/>
          <a:ea typeface="+mj-ea"/>
          <a:cs typeface="+mj-cs"/>
        </a:defRPr>
      </a:lvl1pPr>
    </p:titleStyle>
    <p:bodyStyle>
      <a:lvl1pPr marL="325069" indent="-325069" algn="l" defTabSz="1300277" rtl="0" eaLnBrk="1" latinLnBrk="0" hangingPunct="1">
        <a:lnSpc>
          <a:spcPct val="90000"/>
        </a:lnSpc>
        <a:spcBef>
          <a:spcPts val="1422"/>
        </a:spcBef>
        <a:buFont typeface="Arial" panose="020B0604020202020204" pitchFamily="34" charset="0"/>
        <a:buChar char="•"/>
        <a:defRPr sz="2200" b="1" i="0" kern="1200">
          <a:solidFill>
            <a:schemeClr val="tx1"/>
          </a:solidFill>
          <a:latin typeface="Arial" panose="020B060402020202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DCD344-7FB8-164A-87BC-D1DE21E4796B}"/>
              </a:ext>
            </a:extLst>
          </p:cNvPr>
          <p:cNvSpPr>
            <a:spLocks noGrp="1"/>
          </p:cNvSpPr>
          <p:nvPr>
            <p:ph type="body" sz="quarter" idx="10"/>
          </p:nvPr>
        </p:nvSpPr>
        <p:spPr>
          <a:xfrm>
            <a:off x="650558" y="5319981"/>
            <a:ext cx="4492913" cy="332399"/>
          </a:xfrm>
        </p:spPr>
        <p:txBody>
          <a:bodyPr/>
          <a:lstStyle/>
          <a:p>
            <a:r>
              <a:rPr lang="fr-FR" dirty="0"/>
              <a:t>Participants</a:t>
            </a:r>
          </a:p>
        </p:txBody>
      </p:sp>
      <p:sp>
        <p:nvSpPr>
          <p:cNvPr id="3" name="Espace réservé du texte 2">
            <a:extLst>
              <a:ext uri="{FF2B5EF4-FFF2-40B4-BE49-F238E27FC236}">
                <a16:creationId xmlns:a16="http://schemas.microsoft.com/office/drawing/2014/main" id="{17B99828-1746-704C-8C62-1B2BD8DEFCAB}"/>
              </a:ext>
            </a:extLst>
          </p:cNvPr>
          <p:cNvSpPr>
            <a:spLocks noGrp="1"/>
          </p:cNvSpPr>
          <p:nvPr>
            <p:ph type="body" sz="quarter" idx="11"/>
          </p:nvPr>
        </p:nvSpPr>
        <p:spPr/>
        <p:txBody>
          <a:bodyPr/>
          <a:lstStyle/>
          <a:p>
            <a:r>
              <a:rPr lang="fr-FR" dirty="0"/>
              <a:t>21.01.2026</a:t>
            </a:r>
          </a:p>
        </p:txBody>
      </p:sp>
      <p:sp>
        <p:nvSpPr>
          <p:cNvPr id="4" name="Titre 3">
            <a:extLst>
              <a:ext uri="{FF2B5EF4-FFF2-40B4-BE49-F238E27FC236}">
                <a16:creationId xmlns:a16="http://schemas.microsoft.com/office/drawing/2014/main" id="{05489067-B4BB-3940-9111-020DB43CB77B}"/>
              </a:ext>
            </a:extLst>
          </p:cNvPr>
          <p:cNvSpPr>
            <a:spLocks noGrp="1"/>
          </p:cNvSpPr>
          <p:nvPr>
            <p:ph type="title"/>
          </p:nvPr>
        </p:nvSpPr>
        <p:spPr>
          <a:xfrm>
            <a:off x="650558" y="431934"/>
            <a:ext cx="7128281" cy="2047355"/>
          </a:xfrm>
        </p:spPr>
        <p:txBody>
          <a:bodyPr/>
          <a:lstStyle/>
          <a:p>
            <a:r>
              <a:rPr lang="fr-FR" sz="6000" dirty="0"/>
              <a:t>Jour 1:</a:t>
            </a:r>
            <a:br>
              <a:rPr lang="fr-FR" sz="6000" dirty="0"/>
            </a:br>
            <a:r>
              <a:rPr lang="fr-FR" sz="6000" dirty="0"/>
              <a:t>Résultats appel CHM</a:t>
            </a:r>
          </a:p>
        </p:txBody>
      </p:sp>
      <p:sp>
        <p:nvSpPr>
          <p:cNvPr id="5" name="Espace réservé du texte 2">
            <a:extLst>
              <a:ext uri="{FF2B5EF4-FFF2-40B4-BE49-F238E27FC236}">
                <a16:creationId xmlns:a16="http://schemas.microsoft.com/office/drawing/2014/main" id="{189976BD-9371-8B3A-B011-6C6D4C31AF68}"/>
              </a:ext>
            </a:extLst>
          </p:cNvPr>
          <p:cNvSpPr txBox="1">
            <a:spLocks/>
          </p:cNvSpPr>
          <p:nvPr/>
        </p:nvSpPr>
        <p:spPr>
          <a:xfrm>
            <a:off x="9663358" y="530788"/>
            <a:ext cx="7240685" cy="2892074"/>
          </a:xfrm>
          <a:prstGeom prst="rect">
            <a:avLst/>
          </a:prstGeom>
        </p:spPr>
        <p:txBody>
          <a:bodyPr vert="horz" wrap="square" lIns="0" tIns="0" rIns="0" bIns="0" rtlCol="0">
            <a:spAutoFit/>
          </a:bodyPr>
          <a:lstStyle>
            <a:lvl1pPr marL="0" indent="0" algn="r" defTabSz="1300277" rtl="0" eaLnBrk="1" latinLnBrk="0" hangingPunct="1">
              <a:lnSpc>
                <a:spcPct val="90000"/>
              </a:lnSpc>
              <a:spcBef>
                <a:spcPts val="1422"/>
              </a:spcBef>
              <a:buFont typeface="Arial" panose="020B0604020202020204" pitchFamily="34" charset="0"/>
              <a:buNone/>
              <a:defRPr sz="2400" b="0" i="0" kern="1200">
                <a:solidFill>
                  <a:schemeClr val="tx1"/>
                </a:solidFill>
                <a:latin typeface="Impact" panose="020B080603090205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gn="l"/>
            <a:r>
              <a:rPr lang="fr-FR" dirty="0">
                <a:solidFill>
                  <a:schemeClr val="bg1"/>
                </a:solidFill>
              </a:rPr>
              <a:t>Sommaire</a:t>
            </a:r>
          </a:p>
          <a:p>
            <a:pPr algn="l"/>
            <a:endParaRPr lang="fr-FR" dirty="0">
              <a:solidFill>
                <a:schemeClr val="bg1"/>
              </a:solidFill>
            </a:endParaRPr>
          </a:p>
          <a:p>
            <a:pPr marL="457200" indent="-457200" algn="l">
              <a:buFont typeface="+mj-lt"/>
              <a:buAutoNum type="arabicPeriod"/>
            </a:pPr>
            <a:r>
              <a:rPr lang="fr-FR" dirty="0">
                <a:solidFill>
                  <a:schemeClr val="bg1"/>
                </a:solidFill>
              </a:rPr>
              <a:t>Introduction appel 2024-25</a:t>
            </a:r>
          </a:p>
          <a:p>
            <a:pPr marL="457200" indent="-457200" algn="l">
              <a:buFont typeface="+mj-lt"/>
              <a:buAutoNum type="arabicPeriod"/>
            </a:pPr>
            <a:r>
              <a:rPr lang="fr-FR" dirty="0">
                <a:solidFill>
                  <a:schemeClr val="bg1"/>
                </a:solidFill>
              </a:rPr>
              <a:t>Niger, Burkina Faso, Bénin, </a:t>
            </a:r>
          </a:p>
          <a:p>
            <a:pPr marL="457200" indent="-457200" algn="l">
              <a:buFont typeface="+mj-lt"/>
              <a:buAutoNum type="arabicPeriod"/>
            </a:pPr>
            <a:r>
              <a:rPr lang="en-US" dirty="0" err="1">
                <a:solidFill>
                  <a:schemeClr val="bg1"/>
                </a:solidFill>
              </a:rPr>
              <a:t>Guinée</a:t>
            </a:r>
            <a:r>
              <a:rPr lang="en-US" dirty="0">
                <a:solidFill>
                  <a:schemeClr val="bg1"/>
                </a:solidFill>
              </a:rPr>
              <a:t>, RDC</a:t>
            </a:r>
            <a:endParaRPr lang="en-GB" dirty="0">
              <a:solidFill>
                <a:schemeClr val="bg1"/>
              </a:solidFill>
            </a:endParaRPr>
          </a:p>
          <a:p>
            <a:pPr marL="457200" indent="-457200" algn="l">
              <a:buFont typeface="+mj-lt"/>
              <a:buAutoNum type="arabicPeriod"/>
            </a:pPr>
            <a:r>
              <a:rPr lang="en-GB" dirty="0" err="1">
                <a:solidFill>
                  <a:schemeClr val="bg1"/>
                </a:solidFill>
              </a:rPr>
              <a:t>Sujets</a:t>
            </a:r>
            <a:r>
              <a:rPr lang="en-GB" dirty="0">
                <a:solidFill>
                  <a:schemeClr val="bg1"/>
                </a:solidFill>
              </a:rPr>
              <a:t> pour </a:t>
            </a:r>
            <a:r>
              <a:rPr lang="en-GB" dirty="0" err="1">
                <a:solidFill>
                  <a:schemeClr val="bg1"/>
                </a:solidFill>
              </a:rPr>
              <a:t>appel</a:t>
            </a:r>
            <a:r>
              <a:rPr lang="en-GB" dirty="0">
                <a:solidFill>
                  <a:schemeClr val="bg1"/>
                </a:solidFill>
              </a:rPr>
              <a:t> 2026</a:t>
            </a:r>
            <a:endParaRPr lang="fr-FR" dirty="0">
              <a:solidFill>
                <a:schemeClr val="bg1"/>
              </a:solidFill>
            </a:endParaRPr>
          </a:p>
        </p:txBody>
      </p:sp>
      <p:sp>
        <p:nvSpPr>
          <p:cNvPr id="6" name="Espace réservé du texte 2">
            <a:extLst>
              <a:ext uri="{FF2B5EF4-FFF2-40B4-BE49-F238E27FC236}">
                <a16:creationId xmlns:a16="http://schemas.microsoft.com/office/drawing/2014/main" id="{5C72D4D4-6B75-5A92-EE6D-F910A95E2661}"/>
              </a:ext>
            </a:extLst>
          </p:cNvPr>
          <p:cNvSpPr txBox="1">
            <a:spLocks/>
          </p:cNvSpPr>
          <p:nvPr/>
        </p:nvSpPr>
        <p:spPr>
          <a:xfrm>
            <a:off x="6427643" y="6343851"/>
            <a:ext cx="4492913" cy="664797"/>
          </a:xfrm>
          <a:prstGeom prst="rect">
            <a:avLst/>
          </a:prstGeom>
        </p:spPr>
        <p:txBody>
          <a:bodyPr vert="horz" lIns="0" tIns="0" rIns="0" bIns="0" rtlCol="0">
            <a:spAutoFit/>
          </a:bodyPr>
          <a:lstStyle>
            <a:lvl1pPr marL="0" indent="0" algn="r" defTabSz="1300277" rtl="0" eaLnBrk="1" latinLnBrk="0" hangingPunct="1">
              <a:lnSpc>
                <a:spcPct val="90000"/>
              </a:lnSpc>
              <a:spcBef>
                <a:spcPts val="1422"/>
              </a:spcBef>
              <a:buFont typeface="Arial" panose="020B0604020202020204" pitchFamily="34" charset="0"/>
              <a:buNone/>
              <a:defRPr sz="2400" b="0" i="0" kern="1200">
                <a:solidFill>
                  <a:schemeClr val="tx1"/>
                </a:solidFill>
                <a:latin typeface="Impact" panose="020B0806030902050204" pitchFamily="34" charset="0"/>
                <a:ea typeface="+mn-ea"/>
                <a:cs typeface="Arial" panose="020B0604020202020204" pitchFamily="34" charset="0"/>
              </a:defRPr>
            </a:lvl1pPr>
            <a:lvl2pPr marL="975208"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625346"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2275484"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4pPr>
            <a:lvl5pPr marL="2925623" indent="-325069" algn="l" defTabSz="1300277" rtl="0" eaLnBrk="1" latinLnBrk="0" hangingPunct="1">
              <a:lnSpc>
                <a:spcPct val="90000"/>
              </a:lnSpc>
              <a:spcBef>
                <a:spcPts val="711"/>
              </a:spcBef>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gn="ctr"/>
            <a:r>
              <a:rPr lang="fr-FR" dirty="0"/>
              <a:t>[Image illustrant les activités menées]</a:t>
            </a:r>
          </a:p>
        </p:txBody>
      </p:sp>
    </p:spTree>
    <p:extLst>
      <p:ext uri="{BB962C8B-B14F-4D97-AF65-F5344CB8AC3E}">
        <p14:creationId xmlns:p14="http://schemas.microsoft.com/office/powerpoint/2010/main" val="318880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E012B3-FDC1-4549-B763-E55EE7CD0B6D}"/>
              </a:ext>
            </a:extLst>
          </p:cNvPr>
          <p:cNvSpPr>
            <a:spLocks noGrp="1"/>
          </p:cNvSpPr>
          <p:nvPr>
            <p:ph type="body" sz="quarter" idx="11"/>
          </p:nvPr>
        </p:nvSpPr>
        <p:spPr/>
        <p:txBody>
          <a:bodyPr>
            <a:noAutofit/>
          </a:bodyPr>
          <a:lstStyle/>
          <a:p>
            <a:pPr marL="0" indent="0">
              <a:buNone/>
            </a:pPr>
            <a:r>
              <a:rPr lang="fr-FR" sz="2400" b="1" dirty="0"/>
              <a:t>Activités éligibles</a:t>
            </a:r>
            <a:endParaRPr lang="fr-FR" sz="2400" dirty="0"/>
          </a:p>
          <a:p>
            <a:endParaRPr lang="fr-FR" dirty="0"/>
          </a:p>
          <a:p>
            <a:endParaRPr lang="fr-FR" dirty="0"/>
          </a:p>
          <a:p>
            <a:r>
              <a:rPr lang="fr-FR" dirty="0"/>
              <a:t>Coopération Sud-Sud pour assister les CHM nationaux des pays partenaires dans le développement de leur site web.</a:t>
            </a:r>
          </a:p>
          <a:p>
            <a:r>
              <a:rPr lang="fr-FR" dirty="0"/>
              <a:t>Mise à jour d’une stratégie nationale CHM basée sur le NBSAP actualisé.</a:t>
            </a:r>
          </a:p>
          <a:p>
            <a:r>
              <a:rPr lang="fr-FR" dirty="0"/>
              <a:t>Élaboration d’une stratégie nationale CHM si elle n’existe pas.</a:t>
            </a:r>
          </a:p>
          <a:p>
            <a:r>
              <a:rPr lang="fr-FR" dirty="0"/>
              <a:t>Une combinaison des activités suivantes :</a:t>
            </a:r>
          </a:p>
          <a:p>
            <a:pPr lvl="1"/>
            <a:r>
              <a:rPr lang="fr-FR" dirty="0"/>
              <a:t>Collecte et acquisition de données (extraction de données).</a:t>
            </a:r>
          </a:p>
          <a:p>
            <a:pPr lvl="1"/>
            <a:r>
              <a:rPr lang="fr-FR" dirty="0"/>
              <a:t>Assistance pour la numérisation de documents ou données importants.</a:t>
            </a:r>
          </a:p>
          <a:p>
            <a:pPr lvl="1"/>
            <a:r>
              <a:rPr lang="fr-FR" dirty="0"/>
              <a:t>Mise en place de sections thématiques spéciales, basées sur les objectifs prioritaires du NBSAP actuel.</a:t>
            </a:r>
          </a:p>
          <a:p>
            <a:pPr lvl="1"/>
            <a:r>
              <a:rPr lang="fr-FR" dirty="0"/>
              <a:t>Traduction dans les langues locales.</a:t>
            </a:r>
          </a:p>
          <a:p>
            <a:r>
              <a:rPr lang="fr-FR" dirty="0"/>
              <a:t>Organisation de réunions des comités directeurs CHM (uniquement si une stratégie nationale CHM existe ou si le CHM et le comité sont mentionnés dans la stratégie nationale pour la biodiversité, avec un financement maximal de 2 ans).</a:t>
            </a:r>
          </a:p>
          <a:p>
            <a:endParaRPr lang="fr-FR" dirty="0"/>
          </a:p>
          <a:p>
            <a:endParaRPr lang="fr-FR" dirty="0"/>
          </a:p>
          <a:p>
            <a:endParaRPr lang="fr-FR" dirty="0"/>
          </a:p>
          <a:p>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algn="l"/>
            <a:endParaRPr lang="fr-FR" dirty="0"/>
          </a:p>
        </p:txBody>
      </p:sp>
      <p:sp>
        <p:nvSpPr>
          <p:cNvPr id="3" name="Espace réservé du texte 2">
            <a:extLst>
              <a:ext uri="{FF2B5EF4-FFF2-40B4-BE49-F238E27FC236}">
                <a16:creationId xmlns:a16="http://schemas.microsoft.com/office/drawing/2014/main" id="{CBB73F03-D138-274E-807E-1C1E2B85BDBB}"/>
              </a:ext>
            </a:extLst>
          </p:cNvPr>
          <p:cNvSpPr>
            <a:spLocks noGrp="1"/>
          </p:cNvSpPr>
          <p:nvPr>
            <p:ph type="body" sz="quarter" idx="12"/>
          </p:nvPr>
        </p:nvSpPr>
        <p:spPr>
          <a:xfrm>
            <a:off x="650875" y="8872537"/>
            <a:ext cx="2295526" cy="193899"/>
          </a:xfrm>
        </p:spPr>
        <p:txBody>
          <a:bodyPr/>
          <a:lstStyle/>
          <a:p>
            <a:r>
              <a:rPr lang="fr-FR" dirty="0"/>
              <a:t>Atelier CHM, Bénin</a:t>
            </a:r>
          </a:p>
        </p:txBody>
      </p:sp>
      <p:sp>
        <p:nvSpPr>
          <p:cNvPr id="4" name="Espace réservé du texte 3">
            <a:extLst>
              <a:ext uri="{FF2B5EF4-FFF2-40B4-BE49-F238E27FC236}">
                <a16:creationId xmlns:a16="http://schemas.microsoft.com/office/drawing/2014/main" id="{F1621279-2D94-D743-84EF-E3ED3A15A076}"/>
              </a:ext>
            </a:extLst>
          </p:cNvPr>
          <p:cNvSpPr>
            <a:spLocks noGrp="1"/>
          </p:cNvSpPr>
          <p:nvPr>
            <p:ph type="body" sz="quarter" idx="14"/>
          </p:nvPr>
        </p:nvSpPr>
        <p:spPr/>
        <p:txBody>
          <a:bodyPr/>
          <a:lstStyle/>
          <a:p>
            <a:r>
              <a:rPr lang="fr-FR" dirty="0"/>
              <a:t>21.01.26</a:t>
            </a:r>
          </a:p>
        </p:txBody>
      </p:sp>
      <p:sp>
        <p:nvSpPr>
          <p:cNvPr id="5" name="Espace réservé du texte 4">
            <a:extLst>
              <a:ext uri="{FF2B5EF4-FFF2-40B4-BE49-F238E27FC236}">
                <a16:creationId xmlns:a16="http://schemas.microsoft.com/office/drawing/2014/main" id="{117C682F-EE06-B24B-9139-C504CAA7CD5E}"/>
              </a:ext>
            </a:extLst>
          </p:cNvPr>
          <p:cNvSpPr>
            <a:spLocks noGrp="1"/>
          </p:cNvSpPr>
          <p:nvPr>
            <p:ph type="body" sz="quarter" idx="10"/>
          </p:nvPr>
        </p:nvSpPr>
        <p:spPr/>
        <p:txBody>
          <a:bodyPr>
            <a:noAutofit/>
          </a:bodyPr>
          <a:lstStyle/>
          <a:p>
            <a:r>
              <a:rPr lang="fr-FR" dirty="0"/>
              <a:t>Présentations</a:t>
            </a:r>
          </a:p>
        </p:txBody>
      </p:sp>
      <p:sp>
        <p:nvSpPr>
          <p:cNvPr id="6" name="Espace réservé du numéro de diapositive 5">
            <a:extLst>
              <a:ext uri="{FF2B5EF4-FFF2-40B4-BE49-F238E27FC236}">
                <a16:creationId xmlns:a16="http://schemas.microsoft.com/office/drawing/2014/main" id="{1CE57349-9A10-9148-8F70-D2E50930699A}"/>
              </a:ext>
            </a:extLst>
          </p:cNvPr>
          <p:cNvSpPr>
            <a:spLocks noGrp="1"/>
          </p:cNvSpPr>
          <p:nvPr>
            <p:ph type="sldNum" sz="quarter" idx="4"/>
          </p:nvPr>
        </p:nvSpPr>
        <p:spPr/>
        <p:txBody>
          <a:bodyPr/>
          <a:lstStyle/>
          <a:p>
            <a:fld id="{0EDF5173-184C-1B4B-8899-5CD0872459C6}" type="slidenum">
              <a:rPr lang="fr-FR" smtClean="0"/>
              <a:pPr/>
              <a:t>2</a:t>
            </a:fld>
            <a:endParaRPr lang="fr-FR" dirty="0"/>
          </a:p>
        </p:txBody>
      </p:sp>
      <p:pic>
        <p:nvPicPr>
          <p:cNvPr id="9" name="Picture 8" descr="A lizard on a tree branch&#10;&#10;Description automatically generated">
            <a:extLst>
              <a:ext uri="{FF2B5EF4-FFF2-40B4-BE49-F238E27FC236}">
                <a16:creationId xmlns:a16="http://schemas.microsoft.com/office/drawing/2014/main" id="{9007D6F1-BDE6-2D9D-2459-1DE99CE6E81F}"/>
              </a:ext>
            </a:extLst>
          </p:cNvPr>
          <p:cNvPicPr>
            <a:picLocks noChangeAspect="1"/>
          </p:cNvPicPr>
          <p:nvPr/>
        </p:nvPicPr>
        <p:blipFill>
          <a:blip r:embed="rId2"/>
          <a:stretch>
            <a:fillRect/>
          </a:stretch>
        </p:blipFill>
        <p:spPr>
          <a:xfrm>
            <a:off x="-186267" y="1553368"/>
            <a:ext cx="8860367" cy="6645275"/>
          </a:xfrm>
          <a:prstGeom prst="rect">
            <a:avLst/>
          </a:prstGeom>
        </p:spPr>
      </p:pic>
    </p:spTree>
    <p:extLst>
      <p:ext uri="{BB962C8B-B14F-4D97-AF65-F5344CB8AC3E}">
        <p14:creationId xmlns:p14="http://schemas.microsoft.com/office/powerpoint/2010/main" val="19757651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78AC5-0597-11E5-7DBA-6A4FC6C432F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327F69-DFFA-B7FF-E17D-69D80389DB3B}"/>
              </a:ext>
            </a:extLst>
          </p:cNvPr>
          <p:cNvSpPr>
            <a:spLocks noGrp="1"/>
          </p:cNvSpPr>
          <p:nvPr>
            <p:ph type="body" sz="quarter" idx="11"/>
          </p:nvPr>
        </p:nvSpPr>
        <p:spPr/>
        <p:txBody>
          <a:bodyPr>
            <a:noAutofit/>
          </a:bodyPr>
          <a:lstStyle/>
          <a:p>
            <a:pPr marL="0" indent="0">
              <a:buNone/>
            </a:pPr>
            <a:r>
              <a:rPr lang="fr-FR" sz="2400" b="1" dirty="0"/>
              <a:t>Projets reçus et retenus</a:t>
            </a:r>
            <a:endParaRPr lang="fr-FR" dirty="0"/>
          </a:p>
          <a:p>
            <a:endParaRPr lang="fr-FR" dirty="0"/>
          </a:p>
          <a:p>
            <a:endParaRPr lang="fr-FR" dirty="0"/>
          </a:p>
          <a:p>
            <a:pPr marL="0" indent="0">
              <a:buNone/>
            </a:pPr>
            <a:r>
              <a:rPr lang="fr-FR" dirty="0"/>
              <a:t>9 projets reçus</a:t>
            </a:r>
          </a:p>
          <a:p>
            <a:endParaRPr lang="fr-FR" dirty="0"/>
          </a:p>
          <a:p>
            <a:r>
              <a:rPr lang="fr-FR" dirty="0"/>
              <a:t>Niger, Kenya, Burkina Faso, RDC 1 et 2, Bénin, Ghana, Côte d’Ivoire, Guinée</a:t>
            </a:r>
          </a:p>
          <a:p>
            <a:endParaRPr lang="fr-FR" dirty="0"/>
          </a:p>
          <a:p>
            <a:pPr marL="0" indent="0">
              <a:buNone/>
            </a:pPr>
            <a:r>
              <a:rPr lang="fr-FR" dirty="0"/>
              <a:t>7 projets sélectionnés et financés</a:t>
            </a:r>
          </a:p>
          <a:p>
            <a:endParaRPr lang="fr-FR" dirty="0"/>
          </a:p>
          <a:p>
            <a:r>
              <a:rPr lang="fr-FR" dirty="0"/>
              <a:t>Niger, Kenya, Burkina Faso, RDC 2, Bénin, Ghana, Guinée</a:t>
            </a:r>
          </a:p>
          <a:p>
            <a:endParaRPr lang="fr-FR" dirty="0"/>
          </a:p>
          <a:p>
            <a:pPr marL="0" indent="0">
              <a:buNone/>
            </a:pPr>
            <a:r>
              <a:rPr lang="fr-FR" b="1" u="sng" dirty="0" err="1"/>
              <a:t>Critaires</a:t>
            </a:r>
            <a:endParaRPr lang="fr-FR" b="1" u="sng" dirty="0"/>
          </a:p>
          <a:p>
            <a:r>
              <a:rPr lang="fr-FR" dirty="0"/>
              <a:t>Nombre de pays impliqués	</a:t>
            </a:r>
          </a:p>
          <a:p>
            <a:r>
              <a:rPr lang="fr-FR" dirty="0"/>
              <a:t>CHM est actif et site bien alimenté? </a:t>
            </a:r>
          </a:p>
          <a:p>
            <a:r>
              <a:rPr lang="fr-FR" dirty="0"/>
              <a:t>Utilisation du CHM 	</a:t>
            </a:r>
          </a:p>
          <a:p>
            <a:r>
              <a:rPr lang="fr-FR" dirty="0"/>
              <a:t>Pertinence  par rapport à l'appel </a:t>
            </a:r>
          </a:p>
          <a:p>
            <a:r>
              <a:rPr lang="fr-FR" dirty="0"/>
              <a:t>Activités sont claires et relatives aux objectifs du projet </a:t>
            </a:r>
          </a:p>
          <a:p>
            <a:r>
              <a:rPr lang="fr-FR" dirty="0"/>
              <a:t>Indicateurs réalistes par activité </a:t>
            </a:r>
          </a:p>
          <a:p>
            <a:r>
              <a:rPr lang="fr-FR" dirty="0"/>
              <a:t>Lien avec indicateurs CEBioS </a:t>
            </a:r>
          </a:p>
          <a:p>
            <a:r>
              <a:rPr lang="fr-FR" dirty="0"/>
              <a:t>Calendrier réaliste </a:t>
            </a:r>
          </a:p>
          <a:p>
            <a:r>
              <a:rPr lang="fr-FR" dirty="0"/>
              <a:t>Nombre d'acteurs impliqués </a:t>
            </a:r>
          </a:p>
          <a:p>
            <a:r>
              <a:rPr lang="fr-FR" dirty="0"/>
              <a:t>Budget est correct et réaliste suit les activités et pas de gaspillage des fonds</a:t>
            </a:r>
          </a:p>
          <a:p>
            <a:endParaRPr lang="fr-FR" dirty="0"/>
          </a:p>
          <a:p>
            <a:endParaRPr lang="fr-FR" dirty="0"/>
          </a:p>
          <a:p>
            <a:endParaRPr lang="fr-FR" dirty="0"/>
          </a:p>
          <a:p>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algn="l"/>
            <a:endParaRPr lang="fr-FR" dirty="0"/>
          </a:p>
        </p:txBody>
      </p:sp>
      <p:sp>
        <p:nvSpPr>
          <p:cNvPr id="3" name="Espace réservé du texte 2">
            <a:extLst>
              <a:ext uri="{FF2B5EF4-FFF2-40B4-BE49-F238E27FC236}">
                <a16:creationId xmlns:a16="http://schemas.microsoft.com/office/drawing/2014/main" id="{F383DB4F-867B-D44D-FB2F-5A21407894FC}"/>
              </a:ext>
            </a:extLst>
          </p:cNvPr>
          <p:cNvSpPr>
            <a:spLocks noGrp="1"/>
          </p:cNvSpPr>
          <p:nvPr>
            <p:ph type="body" sz="quarter" idx="12"/>
          </p:nvPr>
        </p:nvSpPr>
        <p:spPr>
          <a:xfrm>
            <a:off x="650875" y="8872537"/>
            <a:ext cx="2295526" cy="193899"/>
          </a:xfrm>
        </p:spPr>
        <p:txBody>
          <a:bodyPr/>
          <a:lstStyle/>
          <a:p>
            <a:r>
              <a:rPr lang="fr-FR" dirty="0"/>
              <a:t>Atelier CHM, Bénin</a:t>
            </a:r>
          </a:p>
        </p:txBody>
      </p:sp>
      <p:sp>
        <p:nvSpPr>
          <p:cNvPr id="4" name="Espace réservé du texte 3">
            <a:extLst>
              <a:ext uri="{FF2B5EF4-FFF2-40B4-BE49-F238E27FC236}">
                <a16:creationId xmlns:a16="http://schemas.microsoft.com/office/drawing/2014/main" id="{9106300E-DD0E-26A4-7AFF-F7FAF518501C}"/>
              </a:ext>
            </a:extLst>
          </p:cNvPr>
          <p:cNvSpPr>
            <a:spLocks noGrp="1"/>
          </p:cNvSpPr>
          <p:nvPr>
            <p:ph type="body" sz="quarter" idx="14"/>
          </p:nvPr>
        </p:nvSpPr>
        <p:spPr/>
        <p:txBody>
          <a:bodyPr/>
          <a:lstStyle/>
          <a:p>
            <a:r>
              <a:rPr lang="fr-FR" dirty="0"/>
              <a:t>21.01.26</a:t>
            </a:r>
          </a:p>
        </p:txBody>
      </p:sp>
      <p:sp>
        <p:nvSpPr>
          <p:cNvPr id="5" name="Espace réservé du texte 4">
            <a:extLst>
              <a:ext uri="{FF2B5EF4-FFF2-40B4-BE49-F238E27FC236}">
                <a16:creationId xmlns:a16="http://schemas.microsoft.com/office/drawing/2014/main" id="{8DCEA5A0-E983-F047-1238-CF5669854E4F}"/>
              </a:ext>
            </a:extLst>
          </p:cNvPr>
          <p:cNvSpPr>
            <a:spLocks noGrp="1"/>
          </p:cNvSpPr>
          <p:nvPr>
            <p:ph type="body" sz="quarter" idx="10"/>
          </p:nvPr>
        </p:nvSpPr>
        <p:spPr/>
        <p:txBody>
          <a:bodyPr>
            <a:noAutofit/>
          </a:bodyPr>
          <a:lstStyle/>
          <a:p>
            <a:r>
              <a:rPr lang="fr-FR" dirty="0"/>
              <a:t>Introduction Appel 2024-25</a:t>
            </a:r>
          </a:p>
        </p:txBody>
      </p:sp>
      <p:sp>
        <p:nvSpPr>
          <p:cNvPr id="6" name="Espace réservé du numéro de diapositive 5">
            <a:extLst>
              <a:ext uri="{FF2B5EF4-FFF2-40B4-BE49-F238E27FC236}">
                <a16:creationId xmlns:a16="http://schemas.microsoft.com/office/drawing/2014/main" id="{99EE1F46-C80C-E472-1BAE-957A1A019BDE}"/>
              </a:ext>
            </a:extLst>
          </p:cNvPr>
          <p:cNvSpPr>
            <a:spLocks noGrp="1"/>
          </p:cNvSpPr>
          <p:nvPr>
            <p:ph type="sldNum" sz="quarter" idx="4"/>
          </p:nvPr>
        </p:nvSpPr>
        <p:spPr/>
        <p:txBody>
          <a:bodyPr/>
          <a:lstStyle/>
          <a:p>
            <a:fld id="{0EDF5173-184C-1B4B-8899-5CD0872459C6}" type="slidenum">
              <a:rPr lang="fr-FR" smtClean="0"/>
              <a:pPr/>
              <a:t>3</a:t>
            </a:fld>
            <a:endParaRPr lang="fr-FR" dirty="0"/>
          </a:p>
        </p:txBody>
      </p:sp>
      <p:pic>
        <p:nvPicPr>
          <p:cNvPr id="9" name="Picture 8" descr="A lizard on a tree branch&#10;&#10;Description automatically generated">
            <a:extLst>
              <a:ext uri="{FF2B5EF4-FFF2-40B4-BE49-F238E27FC236}">
                <a16:creationId xmlns:a16="http://schemas.microsoft.com/office/drawing/2014/main" id="{EB949D98-924E-1A19-FD1C-85702C21A22B}"/>
              </a:ext>
            </a:extLst>
          </p:cNvPr>
          <p:cNvPicPr>
            <a:picLocks noChangeAspect="1"/>
          </p:cNvPicPr>
          <p:nvPr/>
        </p:nvPicPr>
        <p:blipFill>
          <a:blip r:embed="rId2"/>
          <a:stretch>
            <a:fillRect/>
          </a:stretch>
        </p:blipFill>
        <p:spPr>
          <a:xfrm>
            <a:off x="-186267" y="1553368"/>
            <a:ext cx="8860367" cy="6645275"/>
          </a:xfrm>
          <a:prstGeom prst="rect">
            <a:avLst/>
          </a:prstGeom>
        </p:spPr>
      </p:pic>
    </p:spTree>
    <p:extLst>
      <p:ext uri="{BB962C8B-B14F-4D97-AF65-F5344CB8AC3E}">
        <p14:creationId xmlns:p14="http://schemas.microsoft.com/office/powerpoint/2010/main" val="163051376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EB28-00C0-E152-ECE6-C84FA73FA28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30FF1F-5B7A-748D-AF15-B2359D5B5A04}"/>
              </a:ext>
            </a:extLst>
          </p:cNvPr>
          <p:cNvSpPr>
            <a:spLocks noGrp="1"/>
          </p:cNvSpPr>
          <p:nvPr>
            <p:ph type="body" sz="quarter" idx="11"/>
          </p:nvPr>
        </p:nvSpPr>
        <p:spPr/>
        <p:txBody>
          <a:bodyPr>
            <a:noAutofit/>
          </a:bodyPr>
          <a:lstStyle/>
          <a:p>
            <a:pPr marL="0" indent="0">
              <a:buNone/>
            </a:pPr>
            <a:r>
              <a:rPr lang="fr-FR" sz="2400" b="1" dirty="0"/>
              <a:t>Projets retenus</a:t>
            </a:r>
            <a:endParaRPr lang="fr-FR" dirty="0"/>
          </a:p>
          <a:p>
            <a:endParaRPr lang="fr-FR" dirty="0"/>
          </a:p>
          <a:p>
            <a:endParaRPr lang="fr-FR" dirty="0"/>
          </a:p>
          <a:p>
            <a:endParaRPr lang="fr-FR" dirty="0"/>
          </a:p>
          <a:p>
            <a:endParaRPr lang="fr-FR" dirty="0"/>
          </a:p>
          <a:p>
            <a:endParaRPr lang="fr-FR" dirty="0"/>
          </a:p>
          <a:p>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algn="l"/>
            <a:endParaRPr lang="fr-FR" dirty="0"/>
          </a:p>
        </p:txBody>
      </p:sp>
      <p:sp>
        <p:nvSpPr>
          <p:cNvPr id="3" name="Espace réservé du texte 2">
            <a:extLst>
              <a:ext uri="{FF2B5EF4-FFF2-40B4-BE49-F238E27FC236}">
                <a16:creationId xmlns:a16="http://schemas.microsoft.com/office/drawing/2014/main" id="{34E205E0-09F9-D486-DC87-3A3E4BC62822}"/>
              </a:ext>
            </a:extLst>
          </p:cNvPr>
          <p:cNvSpPr>
            <a:spLocks noGrp="1"/>
          </p:cNvSpPr>
          <p:nvPr>
            <p:ph type="body" sz="quarter" idx="12"/>
          </p:nvPr>
        </p:nvSpPr>
        <p:spPr>
          <a:xfrm>
            <a:off x="650875" y="8872537"/>
            <a:ext cx="2295526" cy="193899"/>
          </a:xfrm>
        </p:spPr>
        <p:txBody>
          <a:bodyPr/>
          <a:lstStyle/>
          <a:p>
            <a:r>
              <a:rPr lang="fr-FR" dirty="0"/>
              <a:t>Atelier CHM, Bénin</a:t>
            </a:r>
          </a:p>
        </p:txBody>
      </p:sp>
      <p:sp>
        <p:nvSpPr>
          <p:cNvPr id="4" name="Espace réservé du texte 3">
            <a:extLst>
              <a:ext uri="{FF2B5EF4-FFF2-40B4-BE49-F238E27FC236}">
                <a16:creationId xmlns:a16="http://schemas.microsoft.com/office/drawing/2014/main" id="{1A7B0D2D-C4E6-B527-E859-AADFA50365E8}"/>
              </a:ext>
            </a:extLst>
          </p:cNvPr>
          <p:cNvSpPr>
            <a:spLocks noGrp="1"/>
          </p:cNvSpPr>
          <p:nvPr>
            <p:ph type="body" sz="quarter" idx="14"/>
          </p:nvPr>
        </p:nvSpPr>
        <p:spPr/>
        <p:txBody>
          <a:bodyPr/>
          <a:lstStyle/>
          <a:p>
            <a:r>
              <a:rPr lang="fr-FR" dirty="0"/>
              <a:t>21.01.26</a:t>
            </a:r>
          </a:p>
        </p:txBody>
      </p:sp>
      <p:sp>
        <p:nvSpPr>
          <p:cNvPr id="5" name="Espace réservé du texte 4">
            <a:extLst>
              <a:ext uri="{FF2B5EF4-FFF2-40B4-BE49-F238E27FC236}">
                <a16:creationId xmlns:a16="http://schemas.microsoft.com/office/drawing/2014/main" id="{1E0C306F-4399-A6E4-3F8C-10F06491D433}"/>
              </a:ext>
            </a:extLst>
          </p:cNvPr>
          <p:cNvSpPr>
            <a:spLocks noGrp="1"/>
          </p:cNvSpPr>
          <p:nvPr>
            <p:ph type="body" sz="quarter" idx="10"/>
          </p:nvPr>
        </p:nvSpPr>
        <p:spPr/>
        <p:txBody>
          <a:bodyPr>
            <a:noAutofit/>
          </a:bodyPr>
          <a:lstStyle/>
          <a:p>
            <a:r>
              <a:rPr lang="fr-FR" dirty="0"/>
              <a:t>Résultats Appel 2024-25</a:t>
            </a:r>
          </a:p>
        </p:txBody>
      </p:sp>
      <p:sp>
        <p:nvSpPr>
          <p:cNvPr id="6" name="Espace réservé du numéro de diapositive 5">
            <a:extLst>
              <a:ext uri="{FF2B5EF4-FFF2-40B4-BE49-F238E27FC236}">
                <a16:creationId xmlns:a16="http://schemas.microsoft.com/office/drawing/2014/main" id="{231C4412-DB2E-3BC4-F5D5-0F028D7FEE61}"/>
              </a:ext>
            </a:extLst>
          </p:cNvPr>
          <p:cNvSpPr>
            <a:spLocks noGrp="1"/>
          </p:cNvSpPr>
          <p:nvPr>
            <p:ph type="sldNum" sz="quarter" idx="4"/>
          </p:nvPr>
        </p:nvSpPr>
        <p:spPr/>
        <p:txBody>
          <a:bodyPr/>
          <a:lstStyle/>
          <a:p>
            <a:fld id="{0EDF5173-184C-1B4B-8899-5CD0872459C6}" type="slidenum">
              <a:rPr lang="fr-FR" smtClean="0"/>
              <a:pPr/>
              <a:t>4</a:t>
            </a:fld>
            <a:endParaRPr lang="fr-FR" dirty="0"/>
          </a:p>
        </p:txBody>
      </p:sp>
      <p:pic>
        <p:nvPicPr>
          <p:cNvPr id="9" name="Picture 8" descr="A lizard on a tree branch&#10;&#10;Description automatically generated">
            <a:extLst>
              <a:ext uri="{FF2B5EF4-FFF2-40B4-BE49-F238E27FC236}">
                <a16:creationId xmlns:a16="http://schemas.microsoft.com/office/drawing/2014/main" id="{83586866-7BB6-ACF2-D076-1E7A89DBB6D3}"/>
              </a:ext>
            </a:extLst>
          </p:cNvPr>
          <p:cNvPicPr>
            <a:picLocks noChangeAspect="1"/>
          </p:cNvPicPr>
          <p:nvPr/>
        </p:nvPicPr>
        <p:blipFill>
          <a:blip r:embed="rId2"/>
          <a:stretch>
            <a:fillRect/>
          </a:stretch>
        </p:blipFill>
        <p:spPr>
          <a:xfrm>
            <a:off x="-186267" y="1553368"/>
            <a:ext cx="8860367" cy="6645275"/>
          </a:xfrm>
          <a:prstGeom prst="rect">
            <a:avLst/>
          </a:prstGeom>
        </p:spPr>
      </p:pic>
    </p:spTree>
    <p:extLst>
      <p:ext uri="{BB962C8B-B14F-4D97-AF65-F5344CB8AC3E}">
        <p14:creationId xmlns:p14="http://schemas.microsoft.com/office/powerpoint/2010/main" val="38340804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8FDE0-C3BE-2C78-A257-5C595C6B36A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55B1E3-74A5-8904-BDA7-F1C38CF841E4}"/>
              </a:ext>
            </a:extLst>
          </p:cNvPr>
          <p:cNvSpPr>
            <a:spLocks noGrp="1"/>
          </p:cNvSpPr>
          <p:nvPr>
            <p:ph type="body" sz="quarter" idx="11"/>
          </p:nvPr>
        </p:nvSpPr>
        <p:spPr/>
        <p:txBody>
          <a:bodyPr>
            <a:noAutofit/>
          </a:bodyPr>
          <a:lstStyle/>
          <a:p>
            <a:pPr marL="0" indent="0">
              <a:buNone/>
            </a:pPr>
            <a:r>
              <a:rPr lang="fr-FR" sz="2400" b="1" dirty="0"/>
              <a:t>Questions aux participants</a:t>
            </a:r>
            <a:endParaRPr lang="fr-FR" dirty="0"/>
          </a:p>
          <a:p>
            <a:endParaRPr lang="fr-FR" dirty="0"/>
          </a:p>
          <a:p>
            <a:endParaRPr lang="fr-FR" dirty="0"/>
          </a:p>
          <a:p>
            <a:pPr marL="0" indent="0">
              <a:buNone/>
            </a:pPr>
            <a:r>
              <a:rPr lang="fr-FR" dirty="0"/>
              <a:t>Projets de 1 an ou deux ans ?</a:t>
            </a:r>
          </a:p>
          <a:p>
            <a:pPr marL="0" indent="0">
              <a:buNone/>
            </a:pPr>
            <a:endParaRPr lang="fr-FR" dirty="0"/>
          </a:p>
          <a:p>
            <a:pPr marL="0" indent="0">
              <a:buNone/>
            </a:pPr>
            <a:r>
              <a:rPr lang="fr-FR" dirty="0"/>
              <a:t>Sujets</a:t>
            </a:r>
          </a:p>
          <a:p>
            <a:endParaRPr lang="fr-FR" dirty="0"/>
          </a:p>
          <a:p>
            <a:r>
              <a:rPr lang="fr-FR" dirty="0"/>
              <a:t>Même que 2024-2025 ?</a:t>
            </a:r>
          </a:p>
          <a:p>
            <a:endParaRPr lang="fr-FR" dirty="0"/>
          </a:p>
          <a:p>
            <a:r>
              <a:rPr lang="fr-FR" dirty="0"/>
              <a:t>Supprimer un ou deux ?</a:t>
            </a:r>
          </a:p>
          <a:p>
            <a:endParaRPr lang="fr-FR" dirty="0"/>
          </a:p>
          <a:p>
            <a:r>
              <a:rPr lang="fr-FR" dirty="0"/>
              <a:t>Nouveaux ?</a:t>
            </a:r>
          </a:p>
          <a:p>
            <a:endParaRPr lang="fr-FR" dirty="0"/>
          </a:p>
          <a:p>
            <a:endParaRPr lang="fr-FR" dirty="0"/>
          </a:p>
          <a:p>
            <a:endParaRPr lang="fr-FR" dirty="0"/>
          </a:p>
          <a:p>
            <a:endParaRPr lang="fr-FR" dirty="0"/>
          </a:p>
          <a:p>
            <a:endParaRPr lang="fr-FR" dirty="0"/>
          </a:p>
          <a:p>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marL="0" indent="0" algn="l">
              <a:buNone/>
            </a:pPr>
            <a:endParaRPr lang="fr-FR" dirty="0"/>
          </a:p>
          <a:p>
            <a:pPr algn="l"/>
            <a:endParaRPr lang="fr-FR" dirty="0"/>
          </a:p>
        </p:txBody>
      </p:sp>
      <p:sp>
        <p:nvSpPr>
          <p:cNvPr id="3" name="Espace réservé du texte 2">
            <a:extLst>
              <a:ext uri="{FF2B5EF4-FFF2-40B4-BE49-F238E27FC236}">
                <a16:creationId xmlns:a16="http://schemas.microsoft.com/office/drawing/2014/main" id="{D55FC99F-DDB5-0C49-7C1B-47096F0A616E}"/>
              </a:ext>
            </a:extLst>
          </p:cNvPr>
          <p:cNvSpPr>
            <a:spLocks noGrp="1"/>
          </p:cNvSpPr>
          <p:nvPr>
            <p:ph type="body" sz="quarter" idx="12"/>
          </p:nvPr>
        </p:nvSpPr>
        <p:spPr>
          <a:xfrm>
            <a:off x="650875" y="8872537"/>
            <a:ext cx="2295526" cy="193899"/>
          </a:xfrm>
        </p:spPr>
        <p:txBody>
          <a:bodyPr/>
          <a:lstStyle/>
          <a:p>
            <a:r>
              <a:rPr lang="fr-FR" dirty="0"/>
              <a:t>Atelier CHM, Bénin</a:t>
            </a:r>
          </a:p>
        </p:txBody>
      </p:sp>
      <p:sp>
        <p:nvSpPr>
          <p:cNvPr id="4" name="Espace réservé du texte 3">
            <a:extLst>
              <a:ext uri="{FF2B5EF4-FFF2-40B4-BE49-F238E27FC236}">
                <a16:creationId xmlns:a16="http://schemas.microsoft.com/office/drawing/2014/main" id="{1580C8C0-2231-3CE2-712E-3F9D4835047F}"/>
              </a:ext>
            </a:extLst>
          </p:cNvPr>
          <p:cNvSpPr>
            <a:spLocks noGrp="1"/>
          </p:cNvSpPr>
          <p:nvPr>
            <p:ph type="body" sz="quarter" idx="14"/>
          </p:nvPr>
        </p:nvSpPr>
        <p:spPr/>
        <p:txBody>
          <a:bodyPr/>
          <a:lstStyle/>
          <a:p>
            <a:r>
              <a:rPr lang="fr-FR" dirty="0"/>
              <a:t>21.01.26</a:t>
            </a:r>
          </a:p>
        </p:txBody>
      </p:sp>
      <p:sp>
        <p:nvSpPr>
          <p:cNvPr id="5" name="Espace réservé du texte 4">
            <a:extLst>
              <a:ext uri="{FF2B5EF4-FFF2-40B4-BE49-F238E27FC236}">
                <a16:creationId xmlns:a16="http://schemas.microsoft.com/office/drawing/2014/main" id="{FEEC509F-403C-A769-77E6-7B2B87526903}"/>
              </a:ext>
            </a:extLst>
          </p:cNvPr>
          <p:cNvSpPr>
            <a:spLocks noGrp="1"/>
          </p:cNvSpPr>
          <p:nvPr>
            <p:ph type="body" sz="quarter" idx="10"/>
          </p:nvPr>
        </p:nvSpPr>
        <p:spPr/>
        <p:txBody>
          <a:bodyPr>
            <a:noAutofit/>
          </a:bodyPr>
          <a:lstStyle/>
          <a:p>
            <a:r>
              <a:rPr lang="fr-FR" dirty="0"/>
              <a:t>Appel 2026-27 ?</a:t>
            </a:r>
          </a:p>
        </p:txBody>
      </p:sp>
      <p:sp>
        <p:nvSpPr>
          <p:cNvPr id="6" name="Espace réservé du numéro de diapositive 5">
            <a:extLst>
              <a:ext uri="{FF2B5EF4-FFF2-40B4-BE49-F238E27FC236}">
                <a16:creationId xmlns:a16="http://schemas.microsoft.com/office/drawing/2014/main" id="{BE64ED58-3AE0-FA5F-D2F5-941E0CEA1AD7}"/>
              </a:ext>
            </a:extLst>
          </p:cNvPr>
          <p:cNvSpPr>
            <a:spLocks noGrp="1"/>
          </p:cNvSpPr>
          <p:nvPr>
            <p:ph type="sldNum" sz="quarter" idx="4"/>
          </p:nvPr>
        </p:nvSpPr>
        <p:spPr/>
        <p:txBody>
          <a:bodyPr/>
          <a:lstStyle/>
          <a:p>
            <a:fld id="{0EDF5173-184C-1B4B-8899-5CD0872459C6}" type="slidenum">
              <a:rPr lang="fr-FR" smtClean="0"/>
              <a:pPr/>
              <a:t>5</a:t>
            </a:fld>
            <a:endParaRPr lang="fr-FR" dirty="0"/>
          </a:p>
        </p:txBody>
      </p:sp>
      <p:pic>
        <p:nvPicPr>
          <p:cNvPr id="9" name="Picture 8" descr="A lizard on a tree branch&#10;&#10;Description automatically generated">
            <a:extLst>
              <a:ext uri="{FF2B5EF4-FFF2-40B4-BE49-F238E27FC236}">
                <a16:creationId xmlns:a16="http://schemas.microsoft.com/office/drawing/2014/main" id="{44E7A3A7-FD22-9BF7-A29E-6A6A9A5FF420}"/>
              </a:ext>
            </a:extLst>
          </p:cNvPr>
          <p:cNvPicPr>
            <a:picLocks noChangeAspect="1"/>
          </p:cNvPicPr>
          <p:nvPr/>
        </p:nvPicPr>
        <p:blipFill>
          <a:blip r:embed="rId2"/>
          <a:stretch>
            <a:fillRect/>
          </a:stretch>
        </p:blipFill>
        <p:spPr>
          <a:xfrm>
            <a:off x="-186267" y="1553368"/>
            <a:ext cx="8860367" cy="6645275"/>
          </a:xfrm>
          <a:prstGeom prst="rect">
            <a:avLst/>
          </a:prstGeom>
        </p:spPr>
      </p:pic>
    </p:spTree>
    <p:extLst>
      <p:ext uri="{BB962C8B-B14F-4D97-AF65-F5344CB8AC3E}">
        <p14:creationId xmlns:p14="http://schemas.microsoft.com/office/powerpoint/2010/main" val="40120682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63973F8-C234-B44F-8B60-B721260614FC}"/>
              </a:ext>
            </a:extLst>
          </p:cNvPr>
          <p:cNvSpPr>
            <a:spLocks noGrp="1"/>
          </p:cNvSpPr>
          <p:nvPr>
            <p:ph type="body" sz="quarter" idx="12"/>
          </p:nvPr>
        </p:nvSpPr>
        <p:spPr/>
        <p:txBody>
          <a:bodyPr/>
          <a:lstStyle/>
          <a:p>
            <a:r>
              <a:rPr lang="fr-FR" dirty="0"/>
              <a:t>CONTACT</a:t>
            </a:r>
          </a:p>
        </p:txBody>
      </p:sp>
      <p:sp>
        <p:nvSpPr>
          <p:cNvPr id="3" name="Espace réservé du texte 2">
            <a:extLst>
              <a:ext uri="{FF2B5EF4-FFF2-40B4-BE49-F238E27FC236}">
                <a16:creationId xmlns:a16="http://schemas.microsoft.com/office/drawing/2014/main" id="{5D6DC28E-0E6E-BF4C-8220-EF42240F8AA3}"/>
              </a:ext>
            </a:extLst>
          </p:cNvPr>
          <p:cNvSpPr>
            <a:spLocks noGrp="1"/>
          </p:cNvSpPr>
          <p:nvPr>
            <p:ph type="body" sz="quarter" idx="16"/>
          </p:nvPr>
        </p:nvSpPr>
        <p:spPr>
          <a:xfrm>
            <a:off x="648748" y="1547702"/>
            <a:ext cx="7372349" cy="2807321"/>
          </a:xfrm>
        </p:spPr>
        <p:txBody>
          <a:bodyPr>
            <a:normAutofit/>
          </a:bodyPr>
          <a:lstStyle/>
          <a:p>
            <a:r>
              <a:rPr lang="fr-FR" dirty="0"/>
              <a:t>Han de Koeijer</a:t>
            </a:r>
          </a:p>
          <a:p>
            <a:r>
              <a:rPr lang="fr-FR" i="1" dirty="0" err="1"/>
              <a:t>d.o</a:t>
            </a:r>
            <a:r>
              <a:rPr lang="fr-FR" i="1" dirty="0"/>
              <a:t>. Nature — CEBioS, </a:t>
            </a:r>
            <a:r>
              <a:rPr lang="fr-FR" i="1" dirty="0" err="1"/>
              <a:t>Belgian</a:t>
            </a:r>
            <a:r>
              <a:rPr lang="fr-FR" i="1" dirty="0"/>
              <a:t> focal point for the CHM</a:t>
            </a:r>
          </a:p>
          <a:p>
            <a:endParaRPr lang="fr-FR" i="1" dirty="0"/>
          </a:p>
          <a:p>
            <a:r>
              <a:rPr lang="fr-FR" dirty="0"/>
              <a:t>hdekoeijer@naturalsciences.be</a:t>
            </a:r>
          </a:p>
          <a:p>
            <a:r>
              <a:rPr lang="fr-FR" dirty="0"/>
              <a:t>T +32 (0)2 680 4267</a:t>
            </a:r>
          </a:p>
          <a:p>
            <a:r>
              <a:rPr lang="fr-FR" dirty="0"/>
              <a:t>M +32 (0)498 69 2526</a:t>
            </a:r>
          </a:p>
          <a:p>
            <a:endParaRPr lang="fr-FR" dirty="0">
              <a:latin typeface="PP Right Grotesk BE Compact Lig" pitchFamily="2" charset="77"/>
            </a:endParaRPr>
          </a:p>
          <a:p>
            <a:r>
              <a:rPr lang="fr-FR" dirty="0">
                <a:latin typeface="PP Right Grotesk BE Compact Lig" pitchFamily="2" charset="77"/>
              </a:rPr>
              <a:t>Vautier Street, 29</a:t>
            </a:r>
          </a:p>
          <a:p>
            <a:r>
              <a:rPr lang="fr-FR" dirty="0">
                <a:latin typeface="PP Right Grotesk BE Compact Lig" pitchFamily="2" charset="77"/>
              </a:rPr>
              <a:t>1000 Brussels</a:t>
            </a:r>
          </a:p>
        </p:txBody>
      </p:sp>
      <p:pic>
        <p:nvPicPr>
          <p:cNvPr id="4" name="Picture 3" descr="A white text on a black background&#10;&#10;Description automatically generated">
            <a:extLst>
              <a:ext uri="{FF2B5EF4-FFF2-40B4-BE49-F238E27FC236}">
                <a16:creationId xmlns:a16="http://schemas.microsoft.com/office/drawing/2014/main" id="{417D80E1-4543-5AFF-0E85-8D7A06C6EE67}"/>
              </a:ext>
            </a:extLst>
          </p:cNvPr>
          <p:cNvPicPr>
            <a:picLocks noChangeAspect="1"/>
          </p:cNvPicPr>
          <p:nvPr/>
        </p:nvPicPr>
        <p:blipFill>
          <a:blip r:embed="rId2"/>
          <a:stretch>
            <a:fillRect/>
          </a:stretch>
        </p:blipFill>
        <p:spPr>
          <a:xfrm>
            <a:off x="14836877" y="8724091"/>
            <a:ext cx="1768246" cy="508920"/>
          </a:xfrm>
          <a:prstGeom prst="rect">
            <a:avLst/>
          </a:prstGeom>
        </p:spPr>
      </p:pic>
      <p:pic>
        <p:nvPicPr>
          <p:cNvPr id="6" name="Picture 5" descr="A group of birds swimming in the water&#10;&#10;Description automatically generated">
            <a:extLst>
              <a:ext uri="{FF2B5EF4-FFF2-40B4-BE49-F238E27FC236}">
                <a16:creationId xmlns:a16="http://schemas.microsoft.com/office/drawing/2014/main" id="{5A45DDAE-FE43-5670-D831-3D91A0AFB828}"/>
              </a:ext>
            </a:extLst>
          </p:cNvPr>
          <p:cNvPicPr>
            <a:picLocks noChangeAspect="1"/>
          </p:cNvPicPr>
          <p:nvPr/>
        </p:nvPicPr>
        <p:blipFill>
          <a:blip r:embed="rId3"/>
          <a:stretch>
            <a:fillRect/>
          </a:stretch>
        </p:blipFill>
        <p:spPr>
          <a:xfrm>
            <a:off x="10411968" y="177747"/>
            <a:ext cx="5352514" cy="3568342"/>
          </a:xfrm>
          <a:prstGeom prst="rect">
            <a:avLst/>
          </a:prstGeom>
        </p:spPr>
      </p:pic>
      <p:pic>
        <p:nvPicPr>
          <p:cNvPr id="8" name="Picture 7" descr="A forest with trees and grass&#10;&#10;Description automatically generated with medium confidence">
            <a:extLst>
              <a:ext uri="{FF2B5EF4-FFF2-40B4-BE49-F238E27FC236}">
                <a16:creationId xmlns:a16="http://schemas.microsoft.com/office/drawing/2014/main" id="{16F556C3-876D-7B7F-790F-B2FB2233B190}"/>
              </a:ext>
            </a:extLst>
          </p:cNvPr>
          <p:cNvPicPr>
            <a:picLocks noChangeAspect="1"/>
          </p:cNvPicPr>
          <p:nvPr/>
        </p:nvPicPr>
        <p:blipFill>
          <a:blip r:embed="rId4"/>
          <a:stretch>
            <a:fillRect/>
          </a:stretch>
        </p:blipFill>
        <p:spPr>
          <a:xfrm>
            <a:off x="9584214" y="3899083"/>
            <a:ext cx="7008021" cy="4672014"/>
          </a:xfrm>
          <a:prstGeom prst="rect">
            <a:avLst/>
          </a:prstGeom>
        </p:spPr>
      </p:pic>
    </p:spTree>
    <p:extLst>
      <p:ext uri="{BB962C8B-B14F-4D97-AF65-F5344CB8AC3E}">
        <p14:creationId xmlns:p14="http://schemas.microsoft.com/office/powerpoint/2010/main" val="3630375993"/>
      </p:ext>
    </p:extLst>
  </p:cSld>
  <p:clrMapOvr>
    <a:masterClrMapping/>
  </p:clrMapOvr>
</p:sld>
</file>

<file path=ppt/theme/theme1.xml><?xml version="1.0" encoding="utf-8"?>
<a:theme xmlns:a="http://schemas.openxmlformats.org/drawingml/2006/main" name="Thème Office">
  <a:themeElements>
    <a:clrScheme name="Custom 1">
      <a:dk1>
        <a:srgbClr val="000000"/>
      </a:dk1>
      <a:lt1>
        <a:srgbClr val="FFFFFF"/>
      </a:lt1>
      <a:dk2>
        <a:srgbClr val="000000"/>
      </a:dk2>
      <a:lt2>
        <a:srgbClr val="F8F8F8"/>
      </a:lt2>
      <a:accent1>
        <a:srgbClr val="DDDDDD"/>
      </a:accent1>
      <a:accent2>
        <a:srgbClr val="B2B2B2"/>
      </a:accent2>
      <a:accent3>
        <a:srgbClr val="009800"/>
      </a:accent3>
      <a:accent4>
        <a:srgbClr val="808080"/>
      </a:accent4>
      <a:accent5>
        <a:srgbClr val="5F5F5F"/>
      </a:accent5>
      <a:accent6>
        <a:srgbClr val="4D4D4D"/>
      </a:accent6>
      <a:hlink>
        <a:srgbClr val="5F5F5F"/>
      </a:hlink>
      <a:folHlink>
        <a:srgbClr val="919191"/>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1d2c57-93c1-40e7-bb24-7527ca1646c5" xsi:nil="true"/>
    <lcf76f155ced4ddcb4097134ff3c332f xmlns="67ea7819-508a-408f-a688-c6a0cf1eb8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B16D259BB7594881F1B92037591576" ma:contentTypeVersion="13" ma:contentTypeDescription="Crée un document." ma:contentTypeScope="" ma:versionID="383a0c950e5a4eda21cec6f514c1b74b">
  <xsd:schema xmlns:xsd="http://www.w3.org/2001/XMLSchema" xmlns:xs="http://www.w3.org/2001/XMLSchema" xmlns:p="http://schemas.microsoft.com/office/2006/metadata/properties" xmlns:ns2="67ea7819-508a-408f-a688-c6a0cf1eb86b" xmlns:ns3="dd1d2c57-93c1-40e7-bb24-7527ca1646c5" targetNamespace="http://schemas.microsoft.com/office/2006/metadata/properties" ma:root="true" ma:fieldsID="0c3aedb7d84a53d3c2cf676a94f4c9a3" ns2:_="" ns3:_="">
    <xsd:import namespace="67ea7819-508a-408f-a688-c6a0cf1eb86b"/>
    <xsd:import namespace="dd1d2c57-93c1-40e7-bb24-7527ca1646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7819-508a-408f-a688-c6a0cf1eb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887cc964-1fad-4322-8c46-b34bf62841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d2c57-93c1-40e7-bb24-7527ca1646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c2a1c8-8b85-40a0-8d7a-b46c8bf26ffb}" ma:internalName="TaxCatchAll" ma:showField="CatchAllData" ma:web="dd1d2c57-93c1-40e7-bb24-7527ca1646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4792A6-B7E3-496A-B37E-8248016B9706}">
  <ds:schemaRefs>
    <ds:schemaRef ds:uri="67ea7819-508a-408f-a688-c6a0cf1eb86b"/>
    <ds:schemaRef ds:uri="dd1d2c57-93c1-40e7-bb24-7527ca1646c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879901-E10E-4065-8C29-B52917439C89}">
  <ds:schemaRefs>
    <ds:schemaRef ds:uri="http://schemas.microsoft.com/sharepoint/v3/contenttype/forms"/>
  </ds:schemaRefs>
</ds:datastoreItem>
</file>

<file path=customXml/itemProps3.xml><?xml version="1.0" encoding="utf-8"?>
<ds:datastoreItem xmlns:ds="http://schemas.openxmlformats.org/officeDocument/2006/customXml" ds:itemID="{4565FBEF-95D4-4C42-9A38-9941A2FE2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a7819-508a-408f-a688-c6a0cf1eb86b"/>
    <ds:schemaRef ds:uri="dd1d2c57-93c1-40e7-bb24-7527ca164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374</Words>
  <Application>Microsoft Office PowerPoint</Application>
  <PresentationFormat>Custom</PresentationFormat>
  <Paragraphs>123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Impact</vt:lpstr>
      <vt:lpstr>PP Right Grotesk BE Compact Dar</vt:lpstr>
      <vt:lpstr>PP Right Grotesk BE Compact Lig</vt:lpstr>
      <vt:lpstr>Thème Office</vt:lpstr>
      <vt:lpstr>Jour 1: Résultats appel CHM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DUBOIS</dc:creator>
  <cp:lastModifiedBy>Han De Koeijer</cp:lastModifiedBy>
  <cp:revision>25</cp:revision>
  <dcterms:created xsi:type="dcterms:W3CDTF">2022-03-16T16:23:10Z</dcterms:created>
  <dcterms:modified xsi:type="dcterms:W3CDTF">2026-01-14T15:25:22Z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0x01010060B16D259BB7594881F1B92037591576</vt:lpwstr>
  </property>
  <property fmtid="{D5CDD505-2E9C-101B-9397-08002B2CF9AE}" pid="3" name="MediaServiceImageTags">
    <vt:lpwstr/>
  </property>
</Properties>
</file>