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2" r:id="rId2"/>
    <p:sldId id="270" r:id="rId3"/>
    <p:sldId id="266" r:id="rId4"/>
    <p:sldId id="284" r:id="rId5"/>
    <p:sldId id="289" r:id="rId6"/>
    <p:sldId id="281" r:id="rId7"/>
    <p:sldId id="300" r:id="rId8"/>
    <p:sldId id="301" r:id="rId9"/>
    <p:sldId id="282" r:id="rId10"/>
    <p:sldId id="288" r:id="rId11"/>
    <p:sldId id="294" r:id="rId12"/>
    <p:sldId id="290" r:id="rId13"/>
    <p:sldId id="293" r:id="rId14"/>
    <p:sldId id="292" r:id="rId15"/>
    <p:sldId id="291" r:id="rId16"/>
    <p:sldId id="271" r:id="rId17"/>
    <p:sldId id="283" r:id="rId18"/>
    <p:sldId id="285" r:id="rId19"/>
    <p:sldId id="295" r:id="rId20"/>
    <p:sldId id="267" r:id="rId21"/>
    <p:sldId id="296" r:id="rId22"/>
    <p:sldId id="297" r:id="rId23"/>
    <p:sldId id="298" r:id="rId24"/>
    <p:sldId id="299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64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144899-2333-43FE-9A07-F7F20659558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9F2518B7-A8A4-4627-915A-3AA776B6D377}">
      <dgm:prSet custT="1"/>
      <dgm:spPr/>
      <dgm:t>
        <a:bodyPr/>
        <a:lstStyle/>
        <a:p>
          <a:pPr marR="0" algn="ctr" rtl="0"/>
          <a:r>
            <a:rPr lang="fr-FR" sz="1000" b="1" baseline="0" smtClean="0">
              <a:latin typeface="Calibri"/>
            </a:rPr>
            <a:t>Point Focal National du CHM</a:t>
          </a:r>
        </a:p>
      </dgm:t>
    </dgm:pt>
    <dgm:pt modelId="{1C1E9B4F-57EB-44F6-AE04-ED0076177F46}" type="parTrans" cxnId="{EFFC5A71-BC52-49FC-BFC1-1601F144C2DE}">
      <dgm:prSet/>
      <dgm:spPr/>
      <dgm:t>
        <a:bodyPr/>
        <a:lstStyle/>
        <a:p>
          <a:endParaRPr lang="fr-FR"/>
        </a:p>
      </dgm:t>
    </dgm:pt>
    <dgm:pt modelId="{0AE3281E-CAF1-4B6A-947A-ED3D61929C06}" type="sibTrans" cxnId="{EFFC5A71-BC52-49FC-BFC1-1601F144C2DE}">
      <dgm:prSet/>
      <dgm:spPr/>
      <dgm:t>
        <a:bodyPr/>
        <a:lstStyle/>
        <a:p>
          <a:endParaRPr lang="fr-FR"/>
        </a:p>
      </dgm:t>
    </dgm:pt>
    <dgm:pt modelId="{BBC2D16E-5545-4954-864D-B3AC8C9DE765}" type="asst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Secrétariat du CHM</a:t>
          </a:r>
          <a:endParaRPr lang="fr-FR" smtClean="0"/>
        </a:p>
      </dgm:t>
    </dgm:pt>
    <dgm:pt modelId="{975C34F2-F354-4F2D-B462-1BF224361CD7}" type="parTrans" cxnId="{12E01D3D-2A81-41A0-84C8-D088E4157861}">
      <dgm:prSet/>
      <dgm:spPr/>
      <dgm:t>
        <a:bodyPr/>
        <a:lstStyle/>
        <a:p>
          <a:endParaRPr lang="fr-FR"/>
        </a:p>
      </dgm:t>
    </dgm:pt>
    <dgm:pt modelId="{FB48B71C-67E1-4F56-B966-4A9931DF0830}" type="sibTrans" cxnId="{12E01D3D-2A81-41A0-84C8-D088E4157861}">
      <dgm:prSet/>
      <dgm:spPr/>
      <dgm:t>
        <a:bodyPr/>
        <a:lstStyle/>
        <a:p>
          <a:endParaRPr lang="fr-FR"/>
        </a:p>
      </dgm:t>
    </dgm:pt>
    <dgm:pt modelId="{1B620E75-A474-42D1-998C-98B75B60B946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Comité National du CHM</a:t>
          </a:r>
          <a:endParaRPr lang="fr-FR" smtClean="0"/>
        </a:p>
      </dgm:t>
    </dgm:pt>
    <dgm:pt modelId="{8EC394A9-8BC0-480C-AD5C-7465AB3F0E63}" type="parTrans" cxnId="{9A2CB9F7-DCDB-4ED3-9526-EBC720C9318E}">
      <dgm:prSet/>
      <dgm:spPr/>
      <dgm:t>
        <a:bodyPr/>
        <a:lstStyle/>
        <a:p>
          <a:endParaRPr lang="fr-FR"/>
        </a:p>
      </dgm:t>
    </dgm:pt>
    <dgm:pt modelId="{15D13959-F160-412A-8CEA-8523DF2D9C0D}" type="sibTrans" cxnId="{9A2CB9F7-DCDB-4ED3-9526-EBC720C9318E}">
      <dgm:prSet/>
      <dgm:spPr/>
      <dgm:t>
        <a:bodyPr/>
        <a:lstStyle/>
        <a:p>
          <a:endParaRPr lang="fr-FR"/>
        </a:p>
      </dgm:t>
    </dgm:pt>
    <dgm:pt modelId="{836829C9-39A9-402E-A126-848E90624B4F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Correspondants du CHM</a:t>
          </a:r>
        </a:p>
      </dgm:t>
    </dgm:pt>
    <dgm:pt modelId="{B0E29B96-44FD-41FD-A0BD-0478634DD98E}" type="parTrans" cxnId="{408B74B4-E206-4B90-9CF0-35C6A103DF2F}">
      <dgm:prSet/>
      <dgm:spPr/>
      <dgm:t>
        <a:bodyPr/>
        <a:lstStyle/>
        <a:p>
          <a:endParaRPr lang="fr-FR"/>
        </a:p>
      </dgm:t>
    </dgm:pt>
    <dgm:pt modelId="{9EEA917B-2854-44EA-A2FB-50520C5B7132}" type="sibTrans" cxnId="{408B74B4-E206-4B90-9CF0-35C6A103DF2F}">
      <dgm:prSet/>
      <dgm:spPr/>
      <dgm:t>
        <a:bodyPr/>
        <a:lstStyle/>
        <a:p>
          <a:endParaRPr lang="fr-FR"/>
        </a:p>
      </dgm:t>
    </dgm:pt>
    <dgm:pt modelId="{ECD1849F-C243-43C4-9B7E-2FDA1B0D205A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Comité Scientifique</a:t>
          </a:r>
          <a:endParaRPr lang="fr-FR" smtClean="0"/>
        </a:p>
      </dgm:t>
    </dgm:pt>
    <dgm:pt modelId="{F65186A2-DFBD-47E0-A1BA-4ED920AB99DA}" type="parTrans" cxnId="{3B0967F5-A42D-4569-94AB-3D61ADB85C1C}">
      <dgm:prSet/>
      <dgm:spPr/>
      <dgm:t>
        <a:bodyPr/>
        <a:lstStyle/>
        <a:p>
          <a:endParaRPr lang="fr-FR"/>
        </a:p>
      </dgm:t>
    </dgm:pt>
    <dgm:pt modelId="{25147E50-AF9C-4191-96C0-3BDC3C2D8D82}" type="sibTrans" cxnId="{3B0967F5-A42D-4569-94AB-3D61ADB85C1C}">
      <dgm:prSet/>
      <dgm:spPr/>
      <dgm:t>
        <a:bodyPr/>
        <a:lstStyle/>
        <a:p>
          <a:endParaRPr lang="fr-FR"/>
        </a:p>
      </dgm:t>
    </dgm:pt>
    <dgm:pt modelId="{E4903ED1-A262-47BC-B786-91CB1B2FA6FE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Groupes de travail  thématiques</a:t>
          </a:r>
          <a:endParaRPr lang="fr-FR" smtClean="0"/>
        </a:p>
      </dgm:t>
    </dgm:pt>
    <dgm:pt modelId="{45D1CB96-B3E7-41A4-8E08-96DB59629B55}" type="parTrans" cxnId="{9FAC476F-D361-49C4-A4EE-0781ACC12E19}">
      <dgm:prSet/>
      <dgm:spPr/>
      <dgm:t>
        <a:bodyPr/>
        <a:lstStyle/>
        <a:p>
          <a:endParaRPr lang="fr-FR"/>
        </a:p>
      </dgm:t>
    </dgm:pt>
    <dgm:pt modelId="{23CACCDA-337B-4B70-B7B0-5F8A9C47BE09}" type="sibTrans" cxnId="{9FAC476F-D361-49C4-A4EE-0781ACC12E19}">
      <dgm:prSet/>
      <dgm:spPr/>
      <dgm:t>
        <a:bodyPr/>
        <a:lstStyle/>
        <a:p>
          <a:endParaRPr lang="fr-FR"/>
        </a:p>
      </dgm:t>
    </dgm:pt>
    <dgm:pt modelId="{681FF2A7-F33A-480D-B36E-24E78C138848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Biodiversité de la Forêts</a:t>
          </a:r>
          <a:endParaRPr lang="fr-FR" smtClean="0"/>
        </a:p>
      </dgm:t>
    </dgm:pt>
    <dgm:pt modelId="{D222DD1C-C9C1-4CE7-91A5-3B8593852238}" type="parTrans" cxnId="{2186CAE8-0626-4B9C-99DB-70E45663DEE5}">
      <dgm:prSet/>
      <dgm:spPr/>
      <dgm:t>
        <a:bodyPr/>
        <a:lstStyle/>
        <a:p>
          <a:endParaRPr lang="fr-FR"/>
        </a:p>
      </dgm:t>
    </dgm:pt>
    <dgm:pt modelId="{AF28A925-255E-4B2D-9497-F19DD1EA75BB}" type="sibTrans" cxnId="{2186CAE8-0626-4B9C-99DB-70E45663DEE5}">
      <dgm:prSet/>
      <dgm:spPr/>
      <dgm:t>
        <a:bodyPr/>
        <a:lstStyle/>
        <a:p>
          <a:endParaRPr lang="fr-FR"/>
        </a:p>
      </dgm:t>
    </dgm:pt>
    <dgm:pt modelId="{F9A06564-1D2C-482C-9243-B35F37AAB19C}">
      <dgm:prSet/>
      <dgm:spPr/>
      <dgm:t>
        <a:bodyPr/>
        <a:lstStyle/>
        <a:p>
          <a:pPr marR="0" algn="ctr" rtl="0"/>
          <a:r>
            <a:rPr lang="fr-FR" b="1" baseline="0" dirty="0" smtClean="0">
              <a:latin typeface="Calibri"/>
            </a:rPr>
            <a:t>Biodiversité des terres arides et des Zones Humides</a:t>
          </a:r>
          <a:endParaRPr lang="fr-FR" dirty="0" smtClean="0"/>
        </a:p>
      </dgm:t>
    </dgm:pt>
    <dgm:pt modelId="{45768FA4-39F4-4F65-9A31-DD8E6E1C9E1E}" type="parTrans" cxnId="{261D4838-80DF-4B85-8C9E-C7332D595C07}">
      <dgm:prSet/>
      <dgm:spPr/>
      <dgm:t>
        <a:bodyPr/>
        <a:lstStyle/>
        <a:p>
          <a:endParaRPr lang="fr-FR"/>
        </a:p>
      </dgm:t>
    </dgm:pt>
    <dgm:pt modelId="{79DC0D99-6A4C-4375-B342-DA238096FB77}" type="sibTrans" cxnId="{261D4838-80DF-4B85-8C9E-C7332D595C07}">
      <dgm:prSet/>
      <dgm:spPr/>
      <dgm:t>
        <a:bodyPr/>
        <a:lstStyle/>
        <a:p>
          <a:endParaRPr lang="fr-FR"/>
        </a:p>
      </dgm:t>
    </dgm:pt>
    <dgm:pt modelId="{1C0BEED3-FFFE-4523-87E7-EFB0CBC1CE15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Biodiversité marine et côtière</a:t>
          </a:r>
          <a:endParaRPr lang="fr-FR" smtClean="0"/>
        </a:p>
      </dgm:t>
    </dgm:pt>
    <dgm:pt modelId="{1D0DAB26-AAF5-4522-A863-42B29490E67E}" type="parTrans" cxnId="{1DC5F32E-3E75-4FDC-BA01-819E1B439570}">
      <dgm:prSet/>
      <dgm:spPr/>
      <dgm:t>
        <a:bodyPr/>
        <a:lstStyle/>
        <a:p>
          <a:endParaRPr lang="fr-FR"/>
        </a:p>
      </dgm:t>
    </dgm:pt>
    <dgm:pt modelId="{9AB9AA8B-EBB7-4627-B316-955C6D8B4EBC}" type="sibTrans" cxnId="{1DC5F32E-3E75-4FDC-BA01-819E1B439570}">
      <dgm:prSet/>
      <dgm:spPr/>
      <dgm:t>
        <a:bodyPr/>
        <a:lstStyle/>
        <a:p>
          <a:endParaRPr lang="fr-FR"/>
        </a:p>
      </dgm:t>
    </dgm:pt>
    <dgm:pt modelId="{B0EFD3FB-485A-419F-8571-4D826C84A876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Biodiversité Agricole</a:t>
          </a:r>
          <a:endParaRPr lang="fr-FR" smtClean="0"/>
        </a:p>
      </dgm:t>
    </dgm:pt>
    <dgm:pt modelId="{8555F813-FCFA-4BDF-AEF6-A4E0E2609289}" type="parTrans" cxnId="{6FB0898B-3E9D-4BA6-9061-F01494AAA2CB}">
      <dgm:prSet/>
      <dgm:spPr/>
      <dgm:t>
        <a:bodyPr/>
        <a:lstStyle/>
        <a:p>
          <a:endParaRPr lang="fr-FR"/>
        </a:p>
      </dgm:t>
    </dgm:pt>
    <dgm:pt modelId="{3B2F7AB0-DE06-4B77-9C0D-CA3F0D1A0AB3}" type="sibTrans" cxnId="{6FB0898B-3E9D-4BA6-9061-F01494AAA2CB}">
      <dgm:prSet/>
      <dgm:spPr/>
      <dgm:t>
        <a:bodyPr/>
        <a:lstStyle/>
        <a:p>
          <a:endParaRPr lang="fr-FR"/>
        </a:p>
      </dgm:t>
    </dgm:pt>
    <dgm:pt modelId="{B25391AA-051F-46A7-B0CC-F878C8D947C4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Biodiversité des aires protégées</a:t>
          </a:r>
          <a:endParaRPr lang="fr-FR" smtClean="0"/>
        </a:p>
      </dgm:t>
    </dgm:pt>
    <dgm:pt modelId="{EFF544F3-1ECD-4DF2-8F3F-4A918D3338E1}" type="parTrans" cxnId="{8457E744-009E-451E-A45C-7C080B292BD5}">
      <dgm:prSet/>
      <dgm:spPr/>
      <dgm:t>
        <a:bodyPr/>
        <a:lstStyle/>
        <a:p>
          <a:endParaRPr lang="fr-FR"/>
        </a:p>
      </dgm:t>
    </dgm:pt>
    <dgm:pt modelId="{C94C5C02-8316-49CF-89D3-EF03B8121396}" type="sibTrans" cxnId="{8457E744-009E-451E-A45C-7C080B292BD5}">
      <dgm:prSet/>
      <dgm:spPr/>
      <dgm:t>
        <a:bodyPr/>
        <a:lstStyle/>
        <a:p>
          <a:endParaRPr lang="fr-FR"/>
        </a:p>
      </dgm:t>
    </dgm:pt>
    <dgm:pt modelId="{5C6B0EAF-56BA-42DA-B83D-9CAAE20B32F1}">
      <dgm:prSet/>
      <dgm:spPr/>
      <dgm:t>
        <a:bodyPr/>
        <a:lstStyle/>
        <a:p>
          <a:pPr marR="0" algn="ctr" rtl="0"/>
          <a:r>
            <a:rPr lang="fr-FR" b="1" baseline="0" smtClean="0">
              <a:latin typeface="Calibri"/>
            </a:rPr>
            <a:t>Biodiversité de la montagne</a:t>
          </a:r>
          <a:endParaRPr lang="fr-FR" smtClean="0"/>
        </a:p>
      </dgm:t>
    </dgm:pt>
    <dgm:pt modelId="{499BBF08-C1AE-46BF-8135-4D9AC64BB9E3}" type="parTrans" cxnId="{F19B95D1-78AD-4312-8D5E-67FE0A935158}">
      <dgm:prSet/>
      <dgm:spPr/>
      <dgm:t>
        <a:bodyPr/>
        <a:lstStyle/>
        <a:p>
          <a:endParaRPr lang="fr-FR"/>
        </a:p>
      </dgm:t>
    </dgm:pt>
    <dgm:pt modelId="{00D51117-8505-4F8E-A648-80AB975E1596}" type="sibTrans" cxnId="{F19B95D1-78AD-4312-8D5E-67FE0A935158}">
      <dgm:prSet/>
      <dgm:spPr/>
      <dgm:t>
        <a:bodyPr/>
        <a:lstStyle/>
        <a:p>
          <a:endParaRPr lang="fr-FR"/>
        </a:p>
      </dgm:t>
    </dgm:pt>
    <dgm:pt modelId="{557BE411-8EFB-4C0B-8889-4B18ED3767ED}" type="pres">
      <dgm:prSet presAssocID="{E2144899-2333-43FE-9A07-F7F2065955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0C12398-2923-4B40-99E4-98623EA19025}" type="pres">
      <dgm:prSet presAssocID="{9F2518B7-A8A4-4627-915A-3AA776B6D377}" presName="hierRoot1" presStyleCnt="0">
        <dgm:presLayoutVars>
          <dgm:hierBranch/>
        </dgm:presLayoutVars>
      </dgm:prSet>
      <dgm:spPr/>
    </dgm:pt>
    <dgm:pt modelId="{CC1FD91C-B04B-47C7-B8DD-171A5C470E3D}" type="pres">
      <dgm:prSet presAssocID="{9F2518B7-A8A4-4627-915A-3AA776B6D377}" presName="rootComposite1" presStyleCnt="0"/>
      <dgm:spPr/>
    </dgm:pt>
    <dgm:pt modelId="{2B052DC7-E5C3-4737-87AC-B60A123FACED}" type="pres">
      <dgm:prSet presAssocID="{9F2518B7-A8A4-4627-915A-3AA776B6D377}" presName="rootText1" presStyleLbl="node0" presStyleIdx="0" presStyleCnt="1" custScaleX="31378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624E713-9889-4705-A927-5060A8F7217B}" type="pres">
      <dgm:prSet presAssocID="{9F2518B7-A8A4-4627-915A-3AA776B6D377}" presName="rootConnector1" presStyleLbl="node1" presStyleIdx="0" presStyleCnt="0"/>
      <dgm:spPr/>
      <dgm:t>
        <a:bodyPr/>
        <a:lstStyle/>
        <a:p>
          <a:endParaRPr lang="fr-FR"/>
        </a:p>
      </dgm:t>
    </dgm:pt>
    <dgm:pt modelId="{A12FAD74-8D53-45BA-BEFD-214996DA8D5E}" type="pres">
      <dgm:prSet presAssocID="{9F2518B7-A8A4-4627-915A-3AA776B6D377}" presName="hierChild2" presStyleCnt="0"/>
      <dgm:spPr/>
    </dgm:pt>
    <dgm:pt modelId="{9A4A2E34-D850-42FB-9F3B-24CDC318B1C5}" type="pres">
      <dgm:prSet presAssocID="{8EC394A9-8BC0-480C-AD5C-7465AB3F0E63}" presName="Name35" presStyleLbl="parChTrans1D2" presStyleIdx="0" presStyleCnt="2"/>
      <dgm:spPr/>
      <dgm:t>
        <a:bodyPr/>
        <a:lstStyle/>
        <a:p>
          <a:endParaRPr lang="fr-FR"/>
        </a:p>
      </dgm:t>
    </dgm:pt>
    <dgm:pt modelId="{1627EF2E-5D43-4280-9EC0-C0442BC75438}" type="pres">
      <dgm:prSet presAssocID="{1B620E75-A474-42D1-998C-98B75B60B946}" presName="hierRoot2" presStyleCnt="0">
        <dgm:presLayoutVars>
          <dgm:hierBranch/>
        </dgm:presLayoutVars>
      </dgm:prSet>
      <dgm:spPr/>
    </dgm:pt>
    <dgm:pt modelId="{7557867A-3F66-44A4-8DFA-2C6005E37D48}" type="pres">
      <dgm:prSet presAssocID="{1B620E75-A474-42D1-998C-98B75B60B946}" presName="rootComposite" presStyleCnt="0"/>
      <dgm:spPr/>
    </dgm:pt>
    <dgm:pt modelId="{AD8833CB-72FC-4E10-886D-A562154737EC}" type="pres">
      <dgm:prSet presAssocID="{1B620E75-A474-42D1-998C-98B75B60B946}" presName="rootText" presStyleLbl="node2" presStyleIdx="0" presStyleCnt="1" custScaleX="28048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0976DCA-4D7E-407F-B1BC-142158BB3916}" type="pres">
      <dgm:prSet presAssocID="{1B620E75-A474-42D1-998C-98B75B60B946}" presName="rootConnector" presStyleLbl="node2" presStyleIdx="0" presStyleCnt="1"/>
      <dgm:spPr/>
      <dgm:t>
        <a:bodyPr/>
        <a:lstStyle/>
        <a:p>
          <a:endParaRPr lang="fr-FR"/>
        </a:p>
      </dgm:t>
    </dgm:pt>
    <dgm:pt modelId="{27E2CEA6-4036-4AB7-A8FC-1D9F85453E23}" type="pres">
      <dgm:prSet presAssocID="{1B620E75-A474-42D1-998C-98B75B60B946}" presName="hierChild4" presStyleCnt="0"/>
      <dgm:spPr/>
    </dgm:pt>
    <dgm:pt modelId="{984FD9E1-76BE-4895-A95B-D86A5B35E2E8}" type="pres">
      <dgm:prSet presAssocID="{B0E29B96-44FD-41FD-A0BD-0478634DD98E}" presName="Name35" presStyleLbl="parChTrans1D3" presStyleIdx="0" presStyleCnt="2"/>
      <dgm:spPr/>
      <dgm:t>
        <a:bodyPr/>
        <a:lstStyle/>
        <a:p>
          <a:endParaRPr lang="fr-FR"/>
        </a:p>
      </dgm:t>
    </dgm:pt>
    <dgm:pt modelId="{56BC03A0-BE6E-4329-8668-8856564293AC}" type="pres">
      <dgm:prSet presAssocID="{836829C9-39A9-402E-A126-848E90624B4F}" presName="hierRoot2" presStyleCnt="0">
        <dgm:presLayoutVars>
          <dgm:hierBranch val="r"/>
        </dgm:presLayoutVars>
      </dgm:prSet>
      <dgm:spPr/>
    </dgm:pt>
    <dgm:pt modelId="{E9ABEC53-4AC0-448E-9364-E40202881876}" type="pres">
      <dgm:prSet presAssocID="{836829C9-39A9-402E-A126-848E90624B4F}" presName="rootComposite" presStyleCnt="0"/>
      <dgm:spPr/>
    </dgm:pt>
    <dgm:pt modelId="{1B5E0F70-8747-43D6-9524-E869C8806150}" type="pres">
      <dgm:prSet presAssocID="{836829C9-39A9-402E-A126-848E90624B4F}" presName="rootText" presStyleLbl="node3" presStyleIdx="0" presStyleCnt="2" custScaleX="25428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B553225-BC8D-4E66-8C5C-03D1364DDD24}" type="pres">
      <dgm:prSet presAssocID="{836829C9-39A9-402E-A126-848E90624B4F}" presName="rootConnector" presStyleLbl="node3" presStyleIdx="0" presStyleCnt="2"/>
      <dgm:spPr/>
      <dgm:t>
        <a:bodyPr/>
        <a:lstStyle/>
        <a:p>
          <a:endParaRPr lang="fr-FR"/>
        </a:p>
      </dgm:t>
    </dgm:pt>
    <dgm:pt modelId="{7B3149A4-9F0A-43CD-A548-4F022178C394}" type="pres">
      <dgm:prSet presAssocID="{836829C9-39A9-402E-A126-848E90624B4F}" presName="hierChild4" presStyleCnt="0"/>
      <dgm:spPr/>
    </dgm:pt>
    <dgm:pt modelId="{081A22C1-203C-4121-8375-E14E27550BF2}" type="pres">
      <dgm:prSet presAssocID="{836829C9-39A9-402E-A126-848E90624B4F}" presName="hierChild5" presStyleCnt="0"/>
      <dgm:spPr/>
    </dgm:pt>
    <dgm:pt modelId="{A33B38C2-5A7A-4008-8F51-5673D459CDAE}" type="pres">
      <dgm:prSet presAssocID="{F65186A2-DFBD-47E0-A1BA-4ED920AB99DA}" presName="Name35" presStyleLbl="parChTrans1D3" presStyleIdx="1" presStyleCnt="2"/>
      <dgm:spPr/>
      <dgm:t>
        <a:bodyPr/>
        <a:lstStyle/>
        <a:p>
          <a:endParaRPr lang="fr-FR"/>
        </a:p>
      </dgm:t>
    </dgm:pt>
    <dgm:pt modelId="{384C3EF6-E36B-481E-8FAF-9759DC150ED1}" type="pres">
      <dgm:prSet presAssocID="{ECD1849F-C243-43C4-9B7E-2FDA1B0D205A}" presName="hierRoot2" presStyleCnt="0">
        <dgm:presLayoutVars>
          <dgm:hierBranch/>
        </dgm:presLayoutVars>
      </dgm:prSet>
      <dgm:spPr/>
    </dgm:pt>
    <dgm:pt modelId="{5158E71F-C152-48F8-BEF0-FD1180CE9BC1}" type="pres">
      <dgm:prSet presAssocID="{ECD1849F-C243-43C4-9B7E-2FDA1B0D205A}" presName="rootComposite" presStyleCnt="0"/>
      <dgm:spPr/>
    </dgm:pt>
    <dgm:pt modelId="{41660A95-8D7C-45A3-8EAE-C1F32E5DEB25}" type="pres">
      <dgm:prSet presAssocID="{ECD1849F-C243-43C4-9B7E-2FDA1B0D205A}" presName="rootText" presStyleLbl="node3" presStyleIdx="1" presStyleCnt="2" custScaleX="28184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9652923-E079-427B-A237-B97C797FD7DB}" type="pres">
      <dgm:prSet presAssocID="{ECD1849F-C243-43C4-9B7E-2FDA1B0D205A}" presName="rootConnector" presStyleLbl="node3" presStyleIdx="1" presStyleCnt="2"/>
      <dgm:spPr/>
      <dgm:t>
        <a:bodyPr/>
        <a:lstStyle/>
        <a:p>
          <a:endParaRPr lang="fr-FR"/>
        </a:p>
      </dgm:t>
    </dgm:pt>
    <dgm:pt modelId="{C082972F-50FC-4109-B989-9AEF2C69E9FB}" type="pres">
      <dgm:prSet presAssocID="{ECD1849F-C243-43C4-9B7E-2FDA1B0D205A}" presName="hierChild4" presStyleCnt="0"/>
      <dgm:spPr/>
    </dgm:pt>
    <dgm:pt modelId="{D7EC17CC-70D3-4312-A89C-1E21882593C7}" type="pres">
      <dgm:prSet presAssocID="{45D1CB96-B3E7-41A4-8E08-96DB59629B55}" presName="Name35" presStyleLbl="parChTrans1D4" presStyleIdx="0" presStyleCnt="7"/>
      <dgm:spPr/>
      <dgm:t>
        <a:bodyPr/>
        <a:lstStyle/>
        <a:p>
          <a:endParaRPr lang="fr-FR"/>
        </a:p>
      </dgm:t>
    </dgm:pt>
    <dgm:pt modelId="{1745E1E1-C5B4-4080-8D5C-5308182B4CBF}" type="pres">
      <dgm:prSet presAssocID="{E4903ED1-A262-47BC-B786-91CB1B2FA6FE}" presName="hierRoot2" presStyleCnt="0">
        <dgm:presLayoutVars>
          <dgm:hierBranch val="r"/>
        </dgm:presLayoutVars>
      </dgm:prSet>
      <dgm:spPr/>
    </dgm:pt>
    <dgm:pt modelId="{E9B55425-2520-42DF-B53F-C5185F405A3E}" type="pres">
      <dgm:prSet presAssocID="{E4903ED1-A262-47BC-B786-91CB1B2FA6FE}" presName="rootComposite" presStyleCnt="0"/>
      <dgm:spPr/>
    </dgm:pt>
    <dgm:pt modelId="{54911908-9EE9-41AF-87A4-724FE405FA72}" type="pres">
      <dgm:prSet presAssocID="{E4903ED1-A262-47BC-B786-91CB1B2FA6FE}" presName="rootText" presStyleLbl="node4" presStyleIdx="0" presStyleCnt="7" custScaleX="37959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421F714-7235-4B1E-BA73-3A2E9966A4CB}" type="pres">
      <dgm:prSet presAssocID="{E4903ED1-A262-47BC-B786-91CB1B2FA6FE}" presName="rootConnector" presStyleLbl="node4" presStyleIdx="0" presStyleCnt="7"/>
      <dgm:spPr/>
      <dgm:t>
        <a:bodyPr/>
        <a:lstStyle/>
        <a:p>
          <a:endParaRPr lang="fr-FR"/>
        </a:p>
      </dgm:t>
    </dgm:pt>
    <dgm:pt modelId="{B1460E9F-F2AF-4FFE-8951-6CCD340CC81E}" type="pres">
      <dgm:prSet presAssocID="{E4903ED1-A262-47BC-B786-91CB1B2FA6FE}" presName="hierChild4" presStyleCnt="0"/>
      <dgm:spPr/>
    </dgm:pt>
    <dgm:pt modelId="{29F2FD5C-F59E-4562-B9AA-71FA1C05D658}" type="pres">
      <dgm:prSet presAssocID="{D222DD1C-C9C1-4CE7-91A5-3B8593852238}" presName="Name50" presStyleLbl="parChTrans1D4" presStyleIdx="1" presStyleCnt="7"/>
      <dgm:spPr/>
      <dgm:t>
        <a:bodyPr/>
        <a:lstStyle/>
        <a:p>
          <a:endParaRPr lang="fr-FR"/>
        </a:p>
      </dgm:t>
    </dgm:pt>
    <dgm:pt modelId="{397E894E-E096-44F5-B2EE-859E00A32F48}" type="pres">
      <dgm:prSet presAssocID="{681FF2A7-F33A-480D-B36E-24E78C138848}" presName="hierRoot2" presStyleCnt="0">
        <dgm:presLayoutVars>
          <dgm:hierBranch val="r"/>
        </dgm:presLayoutVars>
      </dgm:prSet>
      <dgm:spPr/>
    </dgm:pt>
    <dgm:pt modelId="{0ECC68FC-562C-4975-BDFD-322058C72D98}" type="pres">
      <dgm:prSet presAssocID="{681FF2A7-F33A-480D-B36E-24E78C138848}" presName="rootComposite" presStyleCnt="0"/>
      <dgm:spPr/>
    </dgm:pt>
    <dgm:pt modelId="{603CA46A-A9B4-486A-AE67-ABA0047961AC}" type="pres">
      <dgm:prSet presAssocID="{681FF2A7-F33A-480D-B36E-24E78C138848}" presName="rootText" presStyleLbl="node4" presStyleIdx="1" presStyleCnt="7" custScaleX="325410" custLinFactNeighborX="-1087" custLinFactNeighborY="304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EC45C4A-19FF-4C0B-A0EF-0D34B4746790}" type="pres">
      <dgm:prSet presAssocID="{681FF2A7-F33A-480D-B36E-24E78C138848}" presName="rootConnector" presStyleLbl="node4" presStyleIdx="1" presStyleCnt="7"/>
      <dgm:spPr/>
      <dgm:t>
        <a:bodyPr/>
        <a:lstStyle/>
        <a:p>
          <a:endParaRPr lang="fr-FR"/>
        </a:p>
      </dgm:t>
    </dgm:pt>
    <dgm:pt modelId="{F0B17AE4-5C32-45DA-A477-4084D57E88FA}" type="pres">
      <dgm:prSet presAssocID="{681FF2A7-F33A-480D-B36E-24E78C138848}" presName="hierChild4" presStyleCnt="0"/>
      <dgm:spPr/>
    </dgm:pt>
    <dgm:pt modelId="{F1D577C2-3983-4E56-89E8-F0D69D85EE86}" type="pres">
      <dgm:prSet presAssocID="{681FF2A7-F33A-480D-B36E-24E78C138848}" presName="hierChild5" presStyleCnt="0"/>
      <dgm:spPr/>
    </dgm:pt>
    <dgm:pt modelId="{BBC64AE6-35CA-411F-8DED-8F6F6BD46A6F}" type="pres">
      <dgm:prSet presAssocID="{45768FA4-39F4-4F65-9A31-DD8E6E1C9E1E}" presName="Name50" presStyleLbl="parChTrans1D4" presStyleIdx="2" presStyleCnt="7"/>
      <dgm:spPr/>
      <dgm:t>
        <a:bodyPr/>
        <a:lstStyle/>
        <a:p>
          <a:endParaRPr lang="fr-FR"/>
        </a:p>
      </dgm:t>
    </dgm:pt>
    <dgm:pt modelId="{799EB0EA-6731-48F7-9D53-126C5B0021A4}" type="pres">
      <dgm:prSet presAssocID="{F9A06564-1D2C-482C-9243-B35F37AAB19C}" presName="hierRoot2" presStyleCnt="0">
        <dgm:presLayoutVars>
          <dgm:hierBranch val="r"/>
        </dgm:presLayoutVars>
      </dgm:prSet>
      <dgm:spPr/>
    </dgm:pt>
    <dgm:pt modelId="{C33F573F-AADD-404D-9A97-215AECE84EE7}" type="pres">
      <dgm:prSet presAssocID="{F9A06564-1D2C-482C-9243-B35F37AAB19C}" presName="rootComposite" presStyleCnt="0"/>
      <dgm:spPr/>
    </dgm:pt>
    <dgm:pt modelId="{E58EA22D-5AE4-45C5-B067-14B4C1CD6B5C}" type="pres">
      <dgm:prSet presAssocID="{F9A06564-1D2C-482C-9243-B35F37AAB19C}" presName="rootText" presStyleLbl="node4" presStyleIdx="2" presStyleCnt="7" custScaleX="327973" custLinFactX="-200000" custLinFactNeighborX="-230192" custLinFactNeighborY="2502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04386C8-D942-49E5-B900-BAAB7679569B}" type="pres">
      <dgm:prSet presAssocID="{F9A06564-1D2C-482C-9243-B35F37AAB19C}" presName="rootConnector" presStyleLbl="node4" presStyleIdx="2" presStyleCnt="7"/>
      <dgm:spPr/>
      <dgm:t>
        <a:bodyPr/>
        <a:lstStyle/>
        <a:p>
          <a:endParaRPr lang="fr-FR"/>
        </a:p>
      </dgm:t>
    </dgm:pt>
    <dgm:pt modelId="{E59FE89C-7D61-4A86-A56B-0E06B49DD662}" type="pres">
      <dgm:prSet presAssocID="{F9A06564-1D2C-482C-9243-B35F37AAB19C}" presName="hierChild4" presStyleCnt="0"/>
      <dgm:spPr/>
    </dgm:pt>
    <dgm:pt modelId="{0E16114F-F6C7-4BC7-BD0D-E94430700269}" type="pres">
      <dgm:prSet presAssocID="{F9A06564-1D2C-482C-9243-B35F37AAB19C}" presName="hierChild5" presStyleCnt="0"/>
      <dgm:spPr/>
    </dgm:pt>
    <dgm:pt modelId="{908F62EA-7BCE-4ADB-9E5C-F2F1A46B0D38}" type="pres">
      <dgm:prSet presAssocID="{1D0DAB26-AAF5-4522-A863-42B29490E67E}" presName="Name50" presStyleLbl="parChTrans1D4" presStyleIdx="3" presStyleCnt="7"/>
      <dgm:spPr/>
      <dgm:t>
        <a:bodyPr/>
        <a:lstStyle/>
        <a:p>
          <a:endParaRPr lang="fr-FR"/>
        </a:p>
      </dgm:t>
    </dgm:pt>
    <dgm:pt modelId="{B76B2AE9-3766-46BD-8D22-A96DCEE15C43}" type="pres">
      <dgm:prSet presAssocID="{1C0BEED3-FFFE-4523-87E7-EFB0CBC1CE15}" presName="hierRoot2" presStyleCnt="0">
        <dgm:presLayoutVars>
          <dgm:hierBranch val="r"/>
        </dgm:presLayoutVars>
      </dgm:prSet>
      <dgm:spPr/>
    </dgm:pt>
    <dgm:pt modelId="{DBD6ED42-2B67-43BC-9C9B-C6E06D078C47}" type="pres">
      <dgm:prSet presAssocID="{1C0BEED3-FFFE-4523-87E7-EFB0CBC1CE15}" presName="rootComposite" presStyleCnt="0"/>
      <dgm:spPr/>
    </dgm:pt>
    <dgm:pt modelId="{3D3D8DBA-5633-4068-9133-B736F4041EBE}" type="pres">
      <dgm:prSet presAssocID="{1C0BEED3-FFFE-4523-87E7-EFB0CBC1CE15}" presName="rootText" presStyleLbl="node4" presStyleIdx="3" presStyleCnt="7" custScaleX="32284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EA65F9F-FE39-4D5C-B852-AA558A17AB25}" type="pres">
      <dgm:prSet presAssocID="{1C0BEED3-FFFE-4523-87E7-EFB0CBC1CE15}" presName="rootConnector" presStyleLbl="node4" presStyleIdx="3" presStyleCnt="7"/>
      <dgm:spPr/>
      <dgm:t>
        <a:bodyPr/>
        <a:lstStyle/>
        <a:p>
          <a:endParaRPr lang="fr-FR"/>
        </a:p>
      </dgm:t>
    </dgm:pt>
    <dgm:pt modelId="{BC237601-3228-41BF-80CB-31E94367A351}" type="pres">
      <dgm:prSet presAssocID="{1C0BEED3-FFFE-4523-87E7-EFB0CBC1CE15}" presName="hierChild4" presStyleCnt="0"/>
      <dgm:spPr/>
    </dgm:pt>
    <dgm:pt modelId="{871C6D39-CE85-41E4-9A49-D1F5C05BA643}" type="pres">
      <dgm:prSet presAssocID="{1C0BEED3-FFFE-4523-87E7-EFB0CBC1CE15}" presName="hierChild5" presStyleCnt="0"/>
      <dgm:spPr/>
    </dgm:pt>
    <dgm:pt modelId="{2676EA6D-F80E-49F0-BF83-CAFF9FCE9CDE}" type="pres">
      <dgm:prSet presAssocID="{8555F813-FCFA-4BDF-AEF6-A4E0E2609289}" presName="Name50" presStyleLbl="parChTrans1D4" presStyleIdx="4" presStyleCnt="7"/>
      <dgm:spPr/>
      <dgm:t>
        <a:bodyPr/>
        <a:lstStyle/>
        <a:p>
          <a:endParaRPr lang="fr-FR"/>
        </a:p>
      </dgm:t>
    </dgm:pt>
    <dgm:pt modelId="{5F615C72-1C78-4815-8D86-420A6F5EE409}" type="pres">
      <dgm:prSet presAssocID="{B0EFD3FB-485A-419F-8571-4D826C84A876}" presName="hierRoot2" presStyleCnt="0">
        <dgm:presLayoutVars>
          <dgm:hierBranch val="r"/>
        </dgm:presLayoutVars>
      </dgm:prSet>
      <dgm:spPr/>
    </dgm:pt>
    <dgm:pt modelId="{D89868EB-B04B-428E-9282-64D1429DAE57}" type="pres">
      <dgm:prSet presAssocID="{B0EFD3FB-485A-419F-8571-4D826C84A876}" presName="rootComposite" presStyleCnt="0"/>
      <dgm:spPr/>
    </dgm:pt>
    <dgm:pt modelId="{6A58B72B-5237-4F5E-A6D4-8EACDB43F04A}" type="pres">
      <dgm:prSet presAssocID="{B0EFD3FB-485A-419F-8571-4D826C84A876}" presName="rootText" presStyleLbl="node4" presStyleIdx="4" presStyleCnt="7" custScaleX="328387" custLinFactX="-200000" custLinFactNeighborX="-220439" custLinFactNeighborY="-540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2389AD3-8047-46BD-8A8D-08FBA4F7C1C5}" type="pres">
      <dgm:prSet presAssocID="{B0EFD3FB-485A-419F-8571-4D826C84A876}" presName="rootConnector" presStyleLbl="node4" presStyleIdx="4" presStyleCnt="7"/>
      <dgm:spPr/>
      <dgm:t>
        <a:bodyPr/>
        <a:lstStyle/>
        <a:p>
          <a:endParaRPr lang="fr-FR"/>
        </a:p>
      </dgm:t>
    </dgm:pt>
    <dgm:pt modelId="{0E158ED4-D7D4-4CCD-8F9C-A4475E81E26D}" type="pres">
      <dgm:prSet presAssocID="{B0EFD3FB-485A-419F-8571-4D826C84A876}" presName="hierChild4" presStyleCnt="0"/>
      <dgm:spPr/>
    </dgm:pt>
    <dgm:pt modelId="{B1E3B994-9464-47A7-81DD-23CA90661081}" type="pres">
      <dgm:prSet presAssocID="{B0EFD3FB-485A-419F-8571-4D826C84A876}" presName="hierChild5" presStyleCnt="0"/>
      <dgm:spPr/>
    </dgm:pt>
    <dgm:pt modelId="{97B9A0AC-BFC2-4996-ABDE-00F721EBE305}" type="pres">
      <dgm:prSet presAssocID="{EFF544F3-1ECD-4DF2-8F3F-4A918D3338E1}" presName="Name50" presStyleLbl="parChTrans1D4" presStyleIdx="5" presStyleCnt="7"/>
      <dgm:spPr/>
      <dgm:t>
        <a:bodyPr/>
        <a:lstStyle/>
        <a:p>
          <a:endParaRPr lang="fr-FR"/>
        </a:p>
      </dgm:t>
    </dgm:pt>
    <dgm:pt modelId="{9B5E9E03-1A6A-4C25-9C86-3B053FA5D0AC}" type="pres">
      <dgm:prSet presAssocID="{B25391AA-051F-46A7-B0CC-F878C8D947C4}" presName="hierRoot2" presStyleCnt="0">
        <dgm:presLayoutVars>
          <dgm:hierBranch val="r"/>
        </dgm:presLayoutVars>
      </dgm:prSet>
      <dgm:spPr/>
    </dgm:pt>
    <dgm:pt modelId="{B7A1257C-FC64-4F1E-B330-DF17466A1E1C}" type="pres">
      <dgm:prSet presAssocID="{B25391AA-051F-46A7-B0CC-F878C8D947C4}" presName="rootComposite" presStyleCnt="0"/>
      <dgm:spPr/>
    </dgm:pt>
    <dgm:pt modelId="{9A3B8A1D-80A8-44D2-B936-75523630DF27}" type="pres">
      <dgm:prSet presAssocID="{B25391AA-051F-46A7-B0CC-F878C8D947C4}" presName="rootText" presStyleLbl="node4" presStyleIdx="5" presStyleCnt="7" custScaleX="32541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F348C17-9735-4110-B9D1-BDF9FC2DF199}" type="pres">
      <dgm:prSet presAssocID="{B25391AA-051F-46A7-B0CC-F878C8D947C4}" presName="rootConnector" presStyleLbl="node4" presStyleIdx="5" presStyleCnt="7"/>
      <dgm:spPr/>
      <dgm:t>
        <a:bodyPr/>
        <a:lstStyle/>
        <a:p>
          <a:endParaRPr lang="fr-FR"/>
        </a:p>
      </dgm:t>
    </dgm:pt>
    <dgm:pt modelId="{1656C4DF-1BD9-4B83-9829-93C46CA7E940}" type="pres">
      <dgm:prSet presAssocID="{B25391AA-051F-46A7-B0CC-F878C8D947C4}" presName="hierChild4" presStyleCnt="0"/>
      <dgm:spPr/>
    </dgm:pt>
    <dgm:pt modelId="{878145E6-C3AE-4C43-AA9C-412903206319}" type="pres">
      <dgm:prSet presAssocID="{B25391AA-051F-46A7-B0CC-F878C8D947C4}" presName="hierChild5" presStyleCnt="0"/>
      <dgm:spPr/>
    </dgm:pt>
    <dgm:pt modelId="{2B9623DE-540F-4310-9BD3-DD68F7344115}" type="pres">
      <dgm:prSet presAssocID="{499BBF08-C1AE-46BF-8135-4D9AC64BB9E3}" presName="Name50" presStyleLbl="parChTrans1D4" presStyleIdx="6" presStyleCnt="7"/>
      <dgm:spPr/>
      <dgm:t>
        <a:bodyPr/>
        <a:lstStyle/>
        <a:p>
          <a:endParaRPr lang="fr-FR"/>
        </a:p>
      </dgm:t>
    </dgm:pt>
    <dgm:pt modelId="{702D8FE6-C5B2-4254-9E94-B3858978CCA8}" type="pres">
      <dgm:prSet presAssocID="{5C6B0EAF-56BA-42DA-B83D-9CAAE20B32F1}" presName="hierRoot2" presStyleCnt="0">
        <dgm:presLayoutVars>
          <dgm:hierBranch val="r"/>
        </dgm:presLayoutVars>
      </dgm:prSet>
      <dgm:spPr/>
    </dgm:pt>
    <dgm:pt modelId="{6002C5D4-25E5-4A70-AFE7-42B7A35247D4}" type="pres">
      <dgm:prSet presAssocID="{5C6B0EAF-56BA-42DA-B83D-9CAAE20B32F1}" presName="rootComposite" presStyleCnt="0"/>
      <dgm:spPr/>
    </dgm:pt>
    <dgm:pt modelId="{D6F3BABC-F523-43E7-B573-AD5518C267C3}" type="pres">
      <dgm:prSet presAssocID="{5C6B0EAF-56BA-42DA-B83D-9CAAE20B32F1}" presName="rootText" presStyleLbl="node4" presStyleIdx="6" presStyleCnt="7" custScaleX="338633" custLinFactX="-200000" custLinFactNeighborX="-230192" custLinFactNeighborY="-1634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A82CEC1-B4D9-4010-8C00-976C44CB80D9}" type="pres">
      <dgm:prSet presAssocID="{5C6B0EAF-56BA-42DA-B83D-9CAAE20B32F1}" presName="rootConnector" presStyleLbl="node4" presStyleIdx="6" presStyleCnt="7"/>
      <dgm:spPr/>
      <dgm:t>
        <a:bodyPr/>
        <a:lstStyle/>
        <a:p>
          <a:endParaRPr lang="fr-FR"/>
        </a:p>
      </dgm:t>
    </dgm:pt>
    <dgm:pt modelId="{8DE261B2-2DD3-401D-8AF4-877AFFAA723A}" type="pres">
      <dgm:prSet presAssocID="{5C6B0EAF-56BA-42DA-B83D-9CAAE20B32F1}" presName="hierChild4" presStyleCnt="0"/>
      <dgm:spPr/>
    </dgm:pt>
    <dgm:pt modelId="{98796306-E8C9-40CD-916B-C1891BE9EF78}" type="pres">
      <dgm:prSet presAssocID="{5C6B0EAF-56BA-42DA-B83D-9CAAE20B32F1}" presName="hierChild5" presStyleCnt="0"/>
      <dgm:spPr/>
    </dgm:pt>
    <dgm:pt modelId="{FC1395F8-DCBB-4400-AB4A-A685B0916AA7}" type="pres">
      <dgm:prSet presAssocID="{E4903ED1-A262-47BC-B786-91CB1B2FA6FE}" presName="hierChild5" presStyleCnt="0"/>
      <dgm:spPr/>
    </dgm:pt>
    <dgm:pt modelId="{C69D6F32-23B5-4DA9-8357-CF12874EBD46}" type="pres">
      <dgm:prSet presAssocID="{ECD1849F-C243-43C4-9B7E-2FDA1B0D205A}" presName="hierChild5" presStyleCnt="0"/>
      <dgm:spPr/>
    </dgm:pt>
    <dgm:pt modelId="{497E44C5-5574-4528-A448-B72B2BEDA195}" type="pres">
      <dgm:prSet presAssocID="{1B620E75-A474-42D1-998C-98B75B60B946}" presName="hierChild5" presStyleCnt="0"/>
      <dgm:spPr/>
    </dgm:pt>
    <dgm:pt modelId="{9C1EBC3E-791D-4B96-9AED-E3D719A4C61D}" type="pres">
      <dgm:prSet presAssocID="{9F2518B7-A8A4-4627-915A-3AA776B6D377}" presName="hierChild3" presStyleCnt="0"/>
      <dgm:spPr/>
    </dgm:pt>
    <dgm:pt modelId="{5A03D878-DC97-4B88-9A82-B0C6125431EB}" type="pres">
      <dgm:prSet presAssocID="{975C34F2-F354-4F2D-B462-1BF224361CD7}" presName="Name111" presStyleLbl="parChTrans1D2" presStyleIdx="1" presStyleCnt="2"/>
      <dgm:spPr/>
      <dgm:t>
        <a:bodyPr/>
        <a:lstStyle/>
        <a:p>
          <a:endParaRPr lang="fr-FR"/>
        </a:p>
      </dgm:t>
    </dgm:pt>
    <dgm:pt modelId="{FD7A9438-DCCF-4751-91AF-45B130526A17}" type="pres">
      <dgm:prSet presAssocID="{BBC2D16E-5545-4954-864D-B3AC8C9DE765}" presName="hierRoot3" presStyleCnt="0">
        <dgm:presLayoutVars>
          <dgm:hierBranch/>
        </dgm:presLayoutVars>
      </dgm:prSet>
      <dgm:spPr/>
    </dgm:pt>
    <dgm:pt modelId="{7772AB4F-D2FD-42E5-84E3-CFF5BEE8ED84}" type="pres">
      <dgm:prSet presAssocID="{BBC2D16E-5545-4954-864D-B3AC8C9DE765}" presName="rootComposite3" presStyleCnt="0"/>
      <dgm:spPr/>
    </dgm:pt>
    <dgm:pt modelId="{CA3C62BA-7357-4B16-9BCB-8AB3F14170EF}" type="pres">
      <dgm:prSet presAssocID="{BBC2D16E-5545-4954-864D-B3AC8C9DE765}" presName="rootText3" presStyleLbl="asst1" presStyleIdx="0" presStyleCnt="1" custScaleX="21403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194B4E-6CB4-4FFE-9263-2CCFBDAE240C}" type="pres">
      <dgm:prSet presAssocID="{BBC2D16E-5545-4954-864D-B3AC8C9DE765}" presName="rootConnector3" presStyleLbl="asst1" presStyleIdx="0" presStyleCnt="1"/>
      <dgm:spPr/>
      <dgm:t>
        <a:bodyPr/>
        <a:lstStyle/>
        <a:p>
          <a:endParaRPr lang="fr-FR"/>
        </a:p>
      </dgm:t>
    </dgm:pt>
    <dgm:pt modelId="{26AA0E30-73AE-41A8-9049-597829DBD265}" type="pres">
      <dgm:prSet presAssocID="{BBC2D16E-5545-4954-864D-B3AC8C9DE765}" presName="hierChild6" presStyleCnt="0"/>
      <dgm:spPr/>
    </dgm:pt>
    <dgm:pt modelId="{66917A27-1CBD-4030-964B-DD1DB3EFF57A}" type="pres">
      <dgm:prSet presAssocID="{BBC2D16E-5545-4954-864D-B3AC8C9DE765}" presName="hierChild7" presStyleCnt="0"/>
      <dgm:spPr/>
    </dgm:pt>
  </dgm:ptLst>
  <dgm:cxnLst>
    <dgm:cxn modelId="{A85B141E-2250-4E1A-AA34-4409B4727912}" type="presOf" srcId="{9F2518B7-A8A4-4627-915A-3AA776B6D377}" destId="{2B052DC7-E5C3-4737-87AC-B60A123FACED}" srcOrd="0" destOrd="0" presId="urn:microsoft.com/office/officeart/2005/8/layout/orgChart1"/>
    <dgm:cxn modelId="{F63D74E0-21E9-4883-85E0-32D29E8DA282}" type="presOf" srcId="{45768FA4-39F4-4F65-9A31-DD8E6E1C9E1E}" destId="{BBC64AE6-35CA-411F-8DED-8F6F6BD46A6F}" srcOrd="0" destOrd="0" presId="urn:microsoft.com/office/officeart/2005/8/layout/orgChart1"/>
    <dgm:cxn modelId="{417A3520-BC2D-47CF-9B0B-EA849E7BB26E}" type="presOf" srcId="{8EC394A9-8BC0-480C-AD5C-7465AB3F0E63}" destId="{9A4A2E34-D850-42FB-9F3B-24CDC318B1C5}" srcOrd="0" destOrd="0" presId="urn:microsoft.com/office/officeart/2005/8/layout/orgChart1"/>
    <dgm:cxn modelId="{D6FB142B-A918-4301-B7E6-11E57CA80CBF}" type="presOf" srcId="{D222DD1C-C9C1-4CE7-91A5-3B8593852238}" destId="{29F2FD5C-F59E-4562-B9AA-71FA1C05D658}" srcOrd="0" destOrd="0" presId="urn:microsoft.com/office/officeart/2005/8/layout/orgChart1"/>
    <dgm:cxn modelId="{F19B95D1-78AD-4312-8D5E-67FE0A935158}" srcId="{E4903ED1-A262-47BC-B786-91CB1B2FA6FE}" destId="{5C6B0EAF-56BA-42DA-B83D-9CAAE20B32F1}" srcOrd="5" destOrd="0" parTransId="{499BBF08-C1AE-46BF-8135-4D9AC64BB9E3}" sibTransId="{00D51117-8505-4F8E-A648-80AB975E1596}"/>
    <dgm:cxn modelId="{4C71727D-6A8C-43EE-9A3D-6F00FEB173B0}" type="presOf" srcId="{ECD1849F-C243-43C4-9B7E-2FDA1B0D205A}" destId="{41660A95-8D7C-45A3-8EAE-C1F32E5DEB25}" srcOrd="0" destOrd="0" presId="urn:microsoft.com/office/officeart/2005/8/layout/orgChart1"/>
    <dgm:cxn modelId="{12E01D3D-2A81-41A0-84C8-D088E4157861}" srcId="{9F2518B7-A8A4-4627-915A-3AA776B6D377}" destId="{BBC2D16E-5545-4954-864D-B3AC8C9DE765}" srcOrd="0" destOrd="0" parTransId="{975C34F2-F354-4F2D-B462-1BF224361CD7}" sibTransId="{FB48B71C-67E1-4F56-B966-4A9931DF0830}"/>
    <dgm:cxn modelId="{73B8E0CB-7EC8-46DD-8129-D10E3DE5FE51}" type="presOf" srcId="{E2144899-2333-43FE-9A07-F7F206595588}" destId="{557BE411-8EFB-4C0B-8889-4B18ED3767ED}" srcOrd="0" destOrd="0" presId="urn:microsoft.com/office/officeart/2005/8/layout/orgChart1"/>
    <dgm:cxn modelId="{DE398823-2857-46E5-A699-E8C345BD0669}" type="presOf" srcId="{1B620E75-A474-42D1-998C-98B75B60B946}" destId="{D0976DCA-4D7E-407F-B1BC-142158BB3916}" srcOrd="1" destOrd="0" presId="urn:microsoft.com/office/officeart/2005/8/layout/orgChart1"/>
    <dgm:cxn modelId="{1DC5F32E-3E75-4FDC-BA01-819E1B439570}" srcId="{E4903ED1-A262-47BC-B786-91CB1B2FA6FE}" destId="{1C0BEED3-FFFE-4523-87E7-EFB0CBC1CE15}" srcOrd="2" destOrd="0" parTransId="{1D0DAB26-AAF5-4522-A863-42B29490E67E}" sibTransId="{9AB9AA8B-EBB7-4627-B316-955C6D8B4EBC}"/>
    <dgm:cxn modelId="{8457E744-009E-451E-A45C-7C080B292BD5}" srcId="{E4903ED1-A262-47BC-B786-91CB1B2FA6FE}" destId="{B25391AA-051F-46A7-B0CC-F878C8D947C4}" srcOrd="4" destOrd="0" parTransId="{EFF544F3-1ECD-4DF2-8F3F-4A918D3338E1}" sibTransId="{C94C5C02-8316-49CF-89D3-EF03B8121396}"/>
    <dgm:cxn modelId="{0905C2BB-2CE1-49D7-8F88-56D8C880D0F4}" type="presOf" srcId="{E4903ED1-A262-47BC-B786-91CB1B2FA6FE}" destId="{1421F714-7235-4B1E-BA73-3A2E9966A4CB}" srcOrd="1" destOrd="0" presId="urn:microsoft.com/office/officeart/2005/8/layout/orgChart1"/>
    <dgm:cxn modelId="{CB8B877F-693E-422B-8401-028020806EF1}" type="presOf" srcId="{836829C9-39A9-402E-A126-848E90624B4F}" destId="{1B5E0F70-8747-43D6-9524-E869C8806150}" srcOrd="0" destOrd="0" presId="urn:microsoft.com/office/officeart/2005/8/layout/orgChart1"/>
    <dgm:cxn modelId="{EFFC5A71-BC52-49FC-BFC1-1601F144C2DE}" srcId="{E2144899-2333-43FE-9A07-F7F206595588}" destId="{9F2518B7-A8A4-4627-915A-3AA776B6D377}" srcOrd="0" destOrd="0" parTransId="{1C1E9B4F-57EB-44F6-AE04-ED0076177F46}" sibTransId="{0AE3281E-CAF1-4B6A-947A-ED3D61929C06}"/>
    <dgm:cxn modelId="{2186CAE8-0626-4B9C-99DB-70E45663DEE5}" srcId="{E4903ED1-A262-47BC-B786-91CB1B2FA6FE}" destId="{681FF2A7-F33A-480D-B36E-24E78C138848}" srcOrd="0" destOrd="0" parTransId="{D222DD1C-C9C1-4CE7-91A5-3B8593852238}" sibTransId="{AF28A925-255E-4B2D-9497-F19DD1EA75BB}"/>
    <dgm:cxn modelId="{FCB4AA8F-9B9C-4484-BA99-2954F10743C5}" type="presOf" srcId="{F9A06564-1D2C-482C-9243-B35F37AAB19C}" destId="{E58EA22D-5AE4-45C5-B067-14B4C1CD6B5C}" srcOrd="0" destOrd="0" presId="urn:microsoft.com/office/officeart/2005/8/layout/orgChart1"/>
    <dgm:cxn modelId="{9FAC476F-D361-49C4-A4EE-0781ACC12E19}" srcId="{ECD1849F-C243-43C4-9B7E-2FDA1B0D205A}" destId="{E4903ED1-A262-47BC-B786-91CB1B2FA6FE}" srcOrd="0" destOrd="0" parTransId="{45D1CB96-B3E7-41A4-8E08-96DB59629B55}" sibTransId="{23CACCDA-337B-4B70-B7B0-5F8A9C47BE09}"/>
    <dgm:cxn modelId="{BC998D45-8795-4FFA-B3BA-68A15E2DF149}" type="presOf" srcId="{5C6B0EAF-56BA-42DA-B83D-9CAAE20B32F1}" destId="{D6F3BABC-F523-43E7-B573-AD5518C267C3}" srcOrd="0" destOrd="0" presId="urn:microsoft.com/office/officeart/2005/8/layout/orgChart1"/>
    <dgm:cxn modelId="{520BEB9D-A99B-4D32-8A13-076D5D145989}" type="presOf" srcId="{BBC2D16E-5545-4954-864D-B3AC8C9DE765}" destId="{00194B4E-6CB4-4FFE-9263-2CCFBDAE240C}" srcOrd="1" destOrd="0" presId="urn:microsoft.com/office/officeart/2005/8/layout/orgChart1"/>
    <dgm:cxn modelId="{020B7F02-A9E0-4FA3-BA2B-763D6B1C5E77}" type="presOf" srcId="{681FF2A7-F33A-480D-B36E-24E78C138848}" destId="{603CA46A-A9B4-486A-AE67-ABA0047961AC}" srcOrd="0" destOrd="0" presId="urn:microsoft.com/office/officeart/2005/8/layout/orgChart1"/>
    <dgm:cxn modelId="{F824327F-A56D-40BA-950F-363222C9E246}" type="presOf" srcId="{BBC2D16E-5545-4954-864D-B3AC8C9DE765}" destId="{CA3C62BA-7357-4B16-9BCB-8AB3F14170EF}" srcOrd="0" destOrd="0" presId="urn:microsoft.com/office/officeart/2005/8/layout/orgChart1"/>
    <dgm:cxn modelId="{3B0967F5-A42D-4569-94AB-3D61ADB85C1C}" srcId="{1B620E75-A474-42D1-998C-98B75B60B946}" destId="{ECD1849F-C243-43C4-9B7E-2FDA1B0D205A}" srcOrd="1" destOrd="0" parTransId="{F65186A2-DFBD-47E0-A1BA-4ED920AB99DA}" sibTransId="{25147E50-AF9C-4191-96C0-3BDC3C2D8D82}"/>
    <dgm:cxn modelId="{42C6E1D7-4E98-450F-A95E-717908C44A88}" type="presOf" srcId="{F9A06564-1D2C-482C-9243-B35F37AAB19C}" destId="{B04386C8-D942-49E5-B900-BAAB7679569B}" srcOrd="1" destOrd="0" presId="urn:microsoft.com/office/officeart/2005/8/layout/orgChart1"/>
    <dgm:cxn modelId="{180A2B92-4FD4-485A-8B22-830CFDB97F9D}" type="presOf" srcId="{B0E29B96-44FD-41FD-A0BD-0478634DD98E}" destId="{984FD9E1-76BE-4895-A95B-D86A5B35E2E8}" srcOrd="0" destOrd="0" presId="urn:microsoft.com/office/officeart/2005/8/layout/orgChart1"/>
    <dgm:cxn modelId="{408B74B4-E206-4B90-9CF0-35C6A103DF2F}" srcId="{1B620E75-A474-42D1-998C-98B75B60B946}" destId="{836829C9-39A9-402E-A126-848E90624B4F}" srcOrd="0" destOrd="0" parTransId="{B0E29B96-44FD-41FD-A0BD-0478634DD98E}" sibTransId="{9EEA917B-2854-44EA-A2FB-50520C5B7132}"/>
    <dgm:cxn modelId="{E87D1B57-745C-4DCC-9044-7133076CC54B}" type="presOf" srcId="{F65186A2-DFBD-47E0-A1BA-4ED920AB99DA}" destId="{A33B38C2-5A7A-4008-8F51-5673D459CDAE}" srcOrd="0" destOrd="0" presId="urn:microsoft.com/office/officeart/2005/8/layout/orgChart1"/>
    <dgm:cxn modelId="{04C8DC57-005D-4771-99D4-DEB357804163}" type="presOf" srcId="{5C6B0EAF-56BA-42DA-B83D-9CAAE20B32F1}" destId="{FA82CEC1-B4D9-4010-8C00-976C44CB80D9}" srcOrd="1" destOrd="0" presId="urn:microsoft.com/office/officeart/2005/8/layout/orgChart1"/>
    <dgm:cxn modelId="{F41E46A3-075D-4CC7-862C-877A820503C0}" type="presOf" srcId="{8555F813-FCFA-4BDF-AEF6-A4E0E2609289}" destId="{2676EA6D-F80E-49F0-BF83-CAFF9FCE9CDE}" srcOrd="0" destOrd="0" presId="urn:microsoft.com/office/officeart/2005/8/layout/orgChart1"/>
    <dgm:cxn modelId="{F011DDC7-CAE7-4B5E-94A7-2991A1F6A9DB}" type="presOf" srcId="{1B620E75-A474-42D1-998C-98B75B60B946}" destId="{AD8833CB-72FC-4E10-886D-A562154737EC}" srcOrd="0" destOrd="0" presId="urn:microsoft.com/office/officeart/2005/8/layout/orgChart1"/>
    <dgm:cxn modelId="{C69180D3-35E3-420A-A234-6B37AE4FD107}" type="presOf" srcId="{B0EFD3FB-485A-419F-8571-4D826C84A876}" destId="{6A58B72B-5237-4F5E-A6D4-8EACDB43F04A}" srcOrd="0" destOrd="0" presId="urn:microsoft.com/office/officeart/2005/8/layout/orgChart1"/>
    <dgm:cxn modelId="{53F8EEF8-0B3E-4DD4-BB76-35DAB8149D4E}" type="presOf" srcId="{B25391AA-051F-46A7-B0CC-F878C8D947C4}" destId="{9A3B8A1D-80A8-44D2-B936-75523630DF27}" srcOrd="0" destOrd="0" presId="urn:microsoft.com/office/officeart/2005/8/layout/orgChart1"/>
    <dgm:cxn modelId="{F6DF2B45-7B77-400F-B501-B8DBBC71FC60}" type="presOf" srcId="{E4903ED1-A262-47BC-B786-91CB1B2FA6FE}" destId="{54911908-9EE9-41AF-87A4-724FE405FA72}" srcOrd="0" destOrd="0" presId="urn:microsoft.com/office/officeart/2005/8/layout/orgChart1"/>
    <dgm:cxn modelId="{8F23795D-9EFF-4EBF-B0F2-2984A07A95A6}" type="presOf" srcId="{1C0BEED3-FFFE-4523-87E7-EFB0CBC1CE15}" destId="{3D3D8DBA-5633-4068-9133-B736F4041EBE}" srcOrd="0" destOrd="0" presId="urn:microsoft.com/office/officeart/2005/8/layout/orgChart1"/>
    <dgm:cxn modelId="{28110CC0-115E-4D3E-8613-47A55A56D1E6}" type="presOf" srcId="{9F2518B7-A8A4-4627-915A-3AA776B6D377}" destId="{1624E713-9889-4705-A927-5060A8F7217B}" srcOrd="1" destOrd="0" presId="urn:microsoft.com/office/officeart/2005/8/layout/orgChart1"/>
    <dgm:cxn modelId="{67F1B174-2EDD-4716-9E7C-8EFE616BB8DA}" type="presOf" srcId="{836829C9-39A9-402E-A126-848E90624B4F}" destId="{0B553225-BC8D-4E66-8C5C-03D1364DDD24}" srcOrd="1" destOrd="0" presId="urn:microsoft.com/office/officeart/2005/8/layout/orgChart1"/>
    <dgm:cxn modelId="{6FB0898B-3E9D-4BA6-9061-F01494AAA2CB}" srcId="{E4903ED1-A262-47BC-B786-91CB1B2FA6FE}" destId="{B0EFD3FB-485A-419F-8571-4D826C84A876}" srcOrd="3" destOrd="0" parTransId="{8555F813-FCFA-4BDF-AEF6-A4E0E2609289}" sibTransId="{3B2F7AB0-DE06-4B77-9C0D-CA3F0D1A0AB3}"/>
    <dgm:cxn modelId="{CD00612D-AD2E-427B-BE3B-469DE6B6903F}" type="presOf" srcId="{45D1CB96-B3E7-41A4-8E08-96DB59629B55}" destId="{D7EC17CC-70D3-4312-A89C-1E21882593C7}" srcOrd="0" destOrd="0" presId="urn:microsoft.com/office/officeart/2005/8/layout/orgChart1"/>
    <dgm:cxn modelId="{DDBAD067-1DFC-438C-8A56-3D4703F08679}" type="presOf" srcId="{EFF544F3-1ECD-4DF2-8F3F-4A918D3338E1}" destId="{97B9A0AC-BFC2-4996-ABDE-00F721EBE305}" srcOrd="0" destOrd="0" presId="urn:microsoft.com/office/officeart/2005/8/layout/orgChart1"/>
    <dgm:cxn modelId="{D0411631-B04A-43DA-9D7E-BFEEF0F9DA9F}" type="presOf" srcId="{B25391AA-051F-46A7-B0CC-F878C8D947C4}" destId="{2F348C17-9735-4110-B9D1-BDF9FC2DF199}" srcOrd="1" destOrd="0" presId="urn:microsoft.com/office/officeart/2005/8/layout/orgChart1"/>
    <dgm:cxn modelId="{261D4838-80DF-4B85-8C9E-C7332D595C07}" srcId="{E4903ED1-A262-47BC-B786-91CB1B2FA6FE}" destId="{F9A06564-1D2C-482C-9243-B35F37AAB19C}" srcOrd="1" destOrd="0" parTransId="{45768FA4-39F4-4F65-9A31-DD8E6E1C9E1E}" sibTransId="{79DC0D99-6A4C-4375-B342-DA238096FB77}"/>
    <dgm:cxn modelId="{CD71052B-B8B5-4888-83BC-406C8B8AE173}" type="presOf" srcId="{1D0DAB26-AAF5-4522-A863-42B29490E67E}" destId="{908F62EA-7BCE-4ADB-9E5C-F2F1A46B0D38}" srcOrd="0" destOrd="0" presId="urn:microsoft.com/office/officeart/2005/8/layout/orgChart1"/>
    <dgm:cxn modelId="{D52954EC-40DB-441A-B6A1-F3C559BBBDE0}" type="presOf" srcId="{681FF2A7-F33A-480D-B36E-24E78C138848}" destId="{4EC45C4A-19FF-4C0B-A0EF-0D34B4746790}" srcOrd="1" destOrd="0" presId="urn:microsoft.com/office/officeart/2005/8/layout/orgChart1"/>
    <dgm:cxn modelId="{260F739C-E311-4DCD-8B84-FF89B784B2F5}" type="presOf" srcId="{B0EFD3FB-485A-419F-8571-4D826C84A876}" destId="{52389AD3-8047-46BD-8A8D-08FBA4F7C1C5}" srcOrd="1" destOrd="0" presId="urn:microsoft.com/office/officeart/2005/8/layout/orgChart1"/>
    <dgm:cxn modelId="{D4BC9428-98CB-46E4-93C0-D255EA7C3D78}" type="presOf" srcId="{ECD1849F-C243-43C4-9B7E-2FDA1B0D205A}" destId="{19652923-E079-427B-A237-B97C797FD7DB}" srcOrd="1" destOrd="0" presId="urn:microsoft.com/office/officeart/2005/8/layout/orgChart1"/>
    <dgm:cxn modelId="{9A2CB9F7-DCDB-4ED3-9526-EBC720C9318E}" srcId="{9F2518B7-A8A4-4627-915A-3AA776B6D377}" destId="{1B620E75-A474-42D1-998C-98B75B60B946}" srcOrd="1" destOrd="0" parTransId="{8EC394A9-8BC0-480C-AD5C-7465AB3F0E63}" sibTransId="{15D13959-F160-412A-8CEA-8523DF2D9C0D}"/>
    <dgm:cxn modelId="{74E6FA3C-7F4C-4819-B6F6-B0E377FAE1DD}" type="presOf" srcId="{975C34F2-F354-4F2D-B462-1BF224361CD7}" destId="{5A03D878-DC97-4B88-9A82-B0C6125431EB}" srcOrd="0" destOrd="0" presId="urn:microsoft.com/office/officeart/2005/8/layout/orgChart1"/>
    <dgm:cxn modelId="{585EBFBA-9A11-4864-930F-25CC8512EC3D}" type="presOf" srcId="{499BBF08-C1AE-46BF-8135-4D9AC64BB9E3}" destId="{2B9623DE-540F-4310-9BD3-DD68F7344115}" srcOrd="0" destOrd="0" presId="urn:microsoft.com/office/officeart/2005/8/layout/orgChart1"/>
    <dgm:cxn modelId="{B5A441B0-701C-4F59-B81F-4C65583E3D36}" type="presOf" srcId="{1C0BEED3-FFFE-4523-87E7-EFB0CBC1CE15}" destId="{7EA65F9F-FE39-4D5C-B852-AA558A17AB25}" srcOrd="1" destOrd="0" presId="urn:microsoft.com/office/officeart/2005/8/layout/orgChart1"/>
    <dgm:cxn modelId="{76922A80-B851-4D4F-9BD6-C4402D361956}" type="presParOf" srcId="{557BE411-8EFB-4C0B-8889-4B18ED3767ED}" destId="{D0C12398-2923-4B40-99E4-98623EA19025}" srcOrd="0" destOrd="0" presId="urn:microsoft.com/office/officeart/2005/8/layout/orgChart1"/>
    <dgm:cxn modelId="{71E5020A-5265-4766-A1C5-2A16A376196C}" type="presParOf" srcId="{D0C12398-2923-4B40-99E4-98623EA19025}" destId="{CC1FD91C-B04B-47C7-B8DD-171A5C470E3D}" srcOrd="0" destOrd="0" presId="urn:microsoft.com/office/officeart/2005/8/layout/orgChart1"/>
    <dgm:cxn modelId="{69509B3E-2B89-4C9D-9F5C-8AC0949F430C}" type="presParOf" srcId="{CC1FD91C-B04B-47C7-B8DD-171A5C470E3D}" destId="{2B052DC7-E5C3-4737-87AC-B60A123FACED}" srcOrd="0" destOrd="0" presId="urn:microsoft.com/office/officeart/2005/8/layout/orgChart1"/>
    <dgm:cxn modelId="{5D96DE68-9F5E-4548-9B09-E753655B5046}" type="presParOf" srcId="{CC1FD91C-B04B-47C7-B8DD-171A5C470E3D}" destId="{1624E713-9889-4705-A927-5060A8F7217B}" srcOrd="1" destOrd="0" presId="urn:microsoft.com/office/officeart/2005/8/layout/orgChart1"/>
    <dgm:cxn modelId="{98F9CA4E-A909-40DB-91B8-104A262AE589}" type="presParOf" srcId="{D0C12398-2923-4B40-99E4-98623EA19025}" destId="{A12FAD74-8D53-45BA-BEFD-214996DA8D5E}" srcOrd="1" destOrd="0" presId="urn:microsoft.com/office/officeart/2005/8/layout/orgChart1"/>
    <dgm:cxn modelId="{DDFAE0D5-2C96-4ED7-B0B3-298C0F7B813F}" type="presParOf" srcId="{A12FAD74-8D53-45BA-BEFD-214996DA8D5E}" destId="{9A4A2E34-D850-42FB-9F3B-24CDC318B1C5}" srcOrd="0" destOrd="0" presId="urn:microsoft.com/office/officeart/2005/8/layout/orgChart1"/>
    <dgm:cxn modelId="{30782D6E-B83D-4706-9286-B75D98BCE485}" type="presParOf" srcId="{A12FAD74-8D53-45BA-BEFD-214996DA8D5E}" destId="{1627EF2E-5D43-4280-9EC0-C0442BC75438}" srcOrd="1" destOrd="0" presId="urn:microsoft.com/office/officeart/2005/8/layout/orgChart1"/>
    <dgm:cxn modelId="{DA528945-A2B0-4DA9-B671-7E4B1B4F1EBC}" type="presParOf" srcId="{1627EF2E-5D43-4280-9EC0-C0442BC75438}" destId="{7557867A-3F66-44A4-8DFA-2C6005E37D48}" srcOrd="0" destOrd="0" presId="urn:microsoft.com/office/officeart/2005/8/layout/orgChart1"/>
    <dgm:cxn modelId="{0B0225DC-1029-4C79-AF0B-7E31162401B2}" type="presParOf" srcId="{7557867A-3F66-44A4-8DFA-2C6005E37D48}" destId="{AD8833CB-72FC-4E10-886D-A562154737EC}" srcOrd="0" destOrd="0" presId="urn:microsoft.com/office/officeart/2005/8/layout/orgChart1"/>
    <dgm:cxn modelId="{98CEAFD4-3866-496F-AFFB-1CDDE2FFA4B9}" type="presParOf" srcId="{7557867A-3F66-44A4-8DFA-2C6005E37D48}" destId="{D0976DCA-4D7E-407F-B1BC-142158BB3916}" srcOrd="1" destOrd="0" presId="urn:microsoft.com/office/officeart/2005/8/layout/orgChart1"/>
    <dgm:cxn modelId="{51F262CC-CAC0-4F0C-83E4-0D4A55D63500}" type="presParOf" srcId="{1627EF2E-5D43-4280-9EC0-C0442BC75438}" destId="{27E2CEA6-4036-4AB7-A8FC-1D9F85453E23}" srcOrd="1" destOrd="0" presId="urn:microsoft.com/office/officeart/2005/8/layout/orgChart1"/>
    <dgm:cxn modelId="{B9C6C9D3-CC0F-4CF6-9620-56C8875EF55F}" type="presParOf" srcId="{27E2CEA6-4036-4AB7-A8FC-1D9F85453E23}" destId="{984FD9E1-76BE-4895-A95B-D86A5B35E2E8}" srcOrd="0" destOrd="0" presId="urn:microsoft.com/office/officeart/2005/8/layout/orgChart1"/>
    <dgm:cxn modelId="{3EB34ADB-81B8-4D55-AE85-5A5DCD91F73F}" type="presParOf" srcId="{27E2CEA6-4036-4AB7-A8FC-1D9F85453E23}" destId="{56BC03A0-BE6E-4329-8668-8856564293AC}" srcOrd="1" destOrd="0" presId="urn:microsoft.com/office/officeart/2005/8/layout/orgChart1"/>
    <dgm:cxn modelId="{FD9D97F7-01AD-4E22-9496-6E65E9EBDB5A}" type="presParOf" srcId="{56BC03A0-BE6E-4329-8668-8856564293AC}" destId="{E9ABEC53-4AC0-448E-9364-E40202881876}" srcOrd="0" destOrd="0" presId="urn:microsoft.com/office/officeart/2005/8/layout/orgChart1"/>
    <dgm:cxn modelId="{4358B8D3-BF2A-4EA8-AC69-CF738933540B}" type="presParOf" srcId="{E9ABEC53-4AC0-448E-9364-E40202881876}" destId="{1B5E0F70-8747-43D6-9524-E869C8806150}" srcOrd="0" destOrd="0" presId="urn:microsoft.com/office/officeart/2005/8/layout/orgChart1"/>
    <dgm:cxn modelId="{F33AEB68-F800-40BA-B06A-138E92DACEDF}" type="presParOf" srcId="{E9ABEC53-4AC0-448E-9364-E40202881876}" destId="{0B553225-BC8D-4E66-8C5C-03D1364DDD24}" srcOrd="1" destOrd="0" presId="urn:microsoft.com/office/officeart/2005/8/layout/orgChart1"/>
    <dgm:cxn modelId="{C1D92B67-4DF7-4B46-963F-BE948AA7AE80}" type="presParOf" srcId="{56BC03A0-BE6E-4329-8668-8856564293AC}" destId="{7B3149A4-9F0A-43CD-A548-4F022178C394}" srcOrd="1" destOrd="0" presId="urn:microsoft.com/office/officeart/2005/8/layout/orgChart1"/>
    <dgm:cxn modelId="{5D851CA1-F616-43C7-81FF-F40C00229500}" type="presParOf" srcId="{56BC03A0-BE6E-4329-8668-8856564293AC}" destId="{081A22C1-203C-4121-8375-E14E27550BF2}" srcOrd="2" destOrd="0" presId="urn:microsoft.com/office/officeart/2005/8/layout/orgChart1"/>
    <dgm:cxn modelId="{3AB41A7A-4317-41F3-9CCA-F99991F14595}" type="presParOf" srcId="{27E2CEA6-4036-4AB7-A8FC-1D9F85453E23}" destId="{A33B38C2-5A7A-4008-8F51-5673D459CDAE}" srcOrd="2" destOrd="0" presId="urn:microsoft.com/office/officeart/2005/8/layout/orgChart1"/>
    <dgm:cxn modelId="{67783FB7-D894-4847-8738-C9B5D30BB567}" type="presParOf" srcId="{27E2CEA6-4036-4AB7-A8FC-1D9F85453E23}" destId="{384C3EF6-E36B-481E-8FAF-9759DC150ED1}" srcOrd="3" destOrd="0" presId="urn:microsoft.com/office/officeart/2005/8/layout/orgChart1"/>
    <dgm:cxn modelId="{3C1633E3-4BB3-4B9D-9F71-63CC09F7E8C1}" type="presParOf" srcId="{384C3EF6-E36B-481E-8FAF-9759DC150ED1}" destId="{5158E71F-C152-48F8-BEF0-FD1180CE9BC1}" srcOrd="0" destOrd="0" presId="urn:microsoft.com/office/officeart/2005/8/layout/orgChart1"/>
    <dgm:cxn modelId="{46FF3A54-0734-47BF-A1E2-EE1A01D978A5}" type="presParOf" srcId="{5158E71F-C152-48F8-BEF0-FD1180CE9BC1}" destId="{41660A95-8D7C-45A3-8EAE-C1F32E5DEB25}" srcOrd="0" destOrd="0" presId="urn:microsoft.com/office/officeart/2005/8/layout/orgChart1"/>
    <dgm:cxn modelId="{F6ADB1C8-48D5-449F-A62D-69BAF64668D8}" type="presParOf" srcId="{5158E71F-C152-48F8-BEF0-FD1180CE9BC1}" destId="{19652923-E079-427B-A237-B97C797FD7DB}" srcOrd="1" destOrd="0" presId="urn:microsoft.com/office/officeart/2005/8/layout/orgChart1"/>
    <dgm:cxn modelId="{C886019E-4CF9-47FC-936E-B580AAFB32B8}" type="presParOf" srcId="{384C3EF6-E36B-481E-8FAF-9759DC150ED1}" destId="{C082972F-50FC-4109-B989-9AEF2C69E9FB}" srcOrd="1" destOrd="0" presId="urn:microsoft.com/office/officeart/2005/8/layout/orgChart1"/>
    <dgm:cxn modelId="{7165EF75-074E-4BC3-8C2D-1B2DA0EC07BB}" type="presParOf" srcId="{C082972F-50FC-4109-B989-9AEF2C69E9FB}" destId="{D7EC17CC-70D3-4312-A89C-1E21882593C7}" srcOrd="0" destOrd="0" presId="urn:microsoft.com/office/officeart/2005/8/layout/orgChart1"/>
    <dgm:cxn modelId="{07345FBB-F24F-4011-941A-E54693C2600C}" type="presParOf" srcId="{C082972F-50FC-4109-B989-9AEF2C69E9FB}" destId="{1745E1E1-C5B4-4080-8D5C-5308182B4CBF}" srcOrd="1" destOrd="0" presId="urn:microsoft.com/office/officeart/2005/8/layout/orgChart1"/>
    <dgm:cxn modelId="{34DB7072-BD0E-4FC2-88D3-817225B03216}" type="presParOf" srcId="{1745E1E1-C5B4-4080-8D5C-5308182B4CBF}" destId="{E9B55425-2520-42DF-B53F-C5185F405A3E}" srcOrd="0" destOrd="0" presId="urn:microsoft.com/office/officeart/2005/8/layout/orgChart1"/>
    <dgm:cxn modelId="{C3ABDAA3-1E99-4286-AB54-8F8FE21625BF}" type="presParOf" srcId="{E9B55425-2520-42DF-B53F-C5185F405A3E}" destId="{54911908-9EE9-41AF-87A4-724FE405FA72}" srcOrd="0" destOrd="0" presId="urn:microsoft.com/office/officeart/2005/8/layout/orgChart1"/>
    <dgm:cxn modelId="{BD8B6791-0575-43B4-AB45-FC7BADD28506}" type="presParOf" srcId="{E9B55425-2520-42DF-B53F-C5185F405A3E}" destId="{1421F714-7235-4B1E-BA73-3A2E9966A4CB}" srcOrd="1" destOrd="0" presId="urn:microsoft.com/office/officeart/2005/8/layout/orgChart1"/>
    <dgm:cxn modelId="{FB6DE019-6816-4A15-9E04-474FCAC13D8E}" type="presParOf" srcId="{1745E1E1-C5B4-4080-8D5C-5308182B4CBF}" destId="{B1460E9F-F2AF-4FFE-8951-6CCD340CC81E}" srcOrd="1" destOrd="0" presId="urn:microsoft.com/office/officeart/2005/8/layout/orgChart1"/>
    <dgm:cxn modelId="{88470A9B-91DF-463F-9684-10E7B51E3246}" type="presParOf" srcId="{B1460E9F-F2AF-4FFE-8951-6CCD340CC81E}" destId="{29F2FD5C-F59E-4562-B9AA-71FA1C05D658}" srcOrd="0" destOrd="0" presId="urn:microsoft.com/office/officeart/2005/8/layout/orgChart1"/>
    <dgm:cxn modelId="{948FCC8B-DFFD-4167-8689-786D58F8B488}" type="presParOf" srcId="{B1460E9F-F2AF-4FFE-8951-6CCD340CC81E}" destId="{397E894E-E096-44F5-B2EE-859E00A32F48}" srcOrd="1" destOrd="0" presId="urn:microsoft.com/office/officeart/2005/8/layout/orgChart1"/>
    <dgm:cxn modelId="{4CD5FCCE-DAF5-4B7E-818E-3F69D69683DC}" type="presParOf" srcId="{397E894E-E096-44F5-B2EE-859E00A32F48}" destId="{0ECC68FC-562C-4975-BDFD-322058C72D98}" srcOrd="0" destOrd="0" presId="urn:microsoft.com/office/officeart/2005/8/layout/orgChart1"/>
    <dgm:cxn modelId="{A2BBB8BC-4A7C-4F89-9EE2-95D4DE03C3F4}" type="presParOf" srcId="{0ECC68FC-562C-4975-BDFD-322058C72D98}" destId="{603CA46A-A9B4-486A-AE67-ABA0047961AC}" srcOrd="0" destOrd="0" presId="urn:microsoft.com/office/officeart/2005/8/layout/orgChart1"/>
    <dgm:cxn modelId="{F6C6381D-1230-4CAD-8BA0-DDFA430AB310}" type="presParOf" srcId="{0ECC68FC-562C-4975-BDFD-322058C72D98}" destId="{4EC45C4A-19FF-4C0B-A0EF-0D34B4746790}" srcOrd="1" destOrd="0" presId="urn:microsoft.com/office/officeart/2005/8/layout/orgChart1"/>
    <dgm:cxn modelId="{4B6575C2-8649-4B0F-9C11-CE94857FC562}" type="presParOf" srcId="{397E894E-E096-44F5-B2EE-859E00A32F48}" destId="{F0B17AE4-5C32-45DA-A477-4084D57E88FA}" srcOrd="1" destOrd="0" presId="urn:microsoft.com/office/officeart/2005/8/layout/orgChart1"/>
    <dgm:cxn modelId="{941A0ED3-EA93-4E12-B4AB-9C27553FF99E}" type="presParOf" srcId="{397E894E-E096-44F5-B2EE-859E00A32F48}" destId="{F1D577C2-3983-4E56-89E8-F0D69D85EE86}" srcOrd="2" destOrd="0" presId="urn:microsoft.com/office/officeart/2005/8/layout/orgChart1"/>
    <dgm:cxn modelId="{DFCBE04E-16BC-417A-B518-4AC88460FB47}" type="presParOf" srcId="{B1460E9F-F2AF-4FFE-8951-6CCD340CC81E}" destId="{BBC64AE6-35CA-411F-8DED-8F6F6BD46A6F}" srcOrd="2" destOrd="0" presId="urn:microsoft.com/office/officeart/2005/8/layout/orgChart1"/>
    <dgm:cxn modelId="{F2F52AAB-94EC-4BD7-888E-54E9229A0E7E}" type="presParOf" srcId="{B1460E9F-F2AF-4FFE-8951-6CCD340CC81E}" destId="{799EB0EA-6731-48F7-9D53-126C5B0021A4}" srcOrd="3" destOrd="0" presId="urn:microsoft.com/office/officeart/2005/8/layout/orgChart1"/>
    <dgm:cxn modelId="{54E75608-9DE6-4773-8FEC-8990982170EC}" type="presParOf" srcId="{799EB0EA-6731-48F7-9D53-126C5B0021A4}" destId="{C33F573F-AADD-404D-9A97-215AECE84EE7}" srcOrd="0" destOrd="0" presId="urn:microsoft.com/office/officeart/2005/8/layout/orgChart1"/>
    <dgm:cxn modelId="{B5B93496-085B-41A3-8DCC-C23D5006DCC1}" type="presParOf" srcId="{C33F573F-AADD-404D-9A97-215AECE84EE7}" destId="{E58EA22D-5AE4-45C5-B067-14B4C1CD6B5C}" srcOrd="0" destOrd="0" presId="urn:microsoft.com/office/officeart/2005/8/layout/orgChart1"/>
    <dgm:cxn modelId="{237318AC-B06A-4A3C-9798-06D253965CE7}" type="presParOf" srcId="{C33F573F-AADD-404D-9A97-215AECE84EE7}" destId="{B04386C8-D942-49E5-B900-BAAB7679569B}" srcOrd="1" destOrd="0" presId="urn:microsoft.com/office/officeart/2005/8/layout/orgChart1"/>
    <dgm:cxn modelId="{484F826D-4672-4D0D-97D1-8E0E04711D93}" type="presParOf" srcId="{799EB0EA-6731-48F7-9D53-126C5B0021A4}" destId="{E59FE89C-7D61-4A86-A56B-0E06B49DD662}" srcOrd="1" destOrd="0" presId="urn:microsoft.com/office/officeart/2005/8/layout/orgChart1"/>
    <dgm:cxn modelId="{C45334D6-853B-4CEC-9E4A-83110728ACAA}" type="presParOf" srcId="{799EB0EA-6731-48F7-9D53-126C5B0021A4}" destId="{0E16114F-F6C7-4BC7-BD0D-E94430700269}" srcOrd="2" destOrd="0" presId="urn:microsoft.com/office/officeart/2005/8/layout/orgChart1"/>
    <dgm:cxn modelId="{B504F523-47AF-41D7-B452-7F3B25E9EA79}" type="presParOf" srcId="{B1460E9F-F2AF-4FFE-8951-6CCD340CC81E}" destId="{908F62EA-7BCE-4ADB-9E5C-F2F1A46B0D38}" srcOrd="4" destOrd="0" presId="urn:microsoft.com/office/officeart/2005/8/layout/orgChart1"/>
    <dgm:cxn modelId="{7BA4AB0C-C2FC-4C9C-90F0-5A91D1F3E305}" type="presParOf" srcId="{B1460E9F-F2AF-4FFE-8951-6CCD340CC81E}" destId="{B76B2AE9-3766-46BD-8D22-A96DCEE15C43}" srcOrd="5" destOrd="0" presId="urn:microsoft.com/office/officeart/2005/8/layout/orgChart1"/>
    <dgm:cxn modelId="{508A8185-9705-49E1-8CD6-38EFF9EDC298}" type="presParOf" srcId="{B76B2AE9-3766-46BD-8D22-A96DCEE15C43}" destId="{DBD6ED42-2B67-43BC-9C9B-C6E06D078C47}" srcOrd="0" destOrd="0" presId="urn:microsoft.com/office/officeart/2005/8/layout/orgChart1"/>
    <dgm:cxn modelId="{C92DB1EE-2404-47EC-97F0-E4A69AA1F654}" type="presParOf" srcId="{DBD6ED42-2B67-43BC-9C9B-C6E06D078C47}" destId="{3D3D8DBA-5633-4068-9133-B736F4041EBE}" srcOrd="0" destOrd="0" presId="urn:microsoft.com/office/officeart/2005/8/layout/orgChart1"/>
    <dgm:cxn modelId="{876B351C-EE01-4CA6-9EA8-5D7F398AAAC1}" type="presParOf" srcId="{DBD6ED42-2B67-43BC-9C9B-C6E06D078C47}" destId="{7EA65F9F-FE39-4D5C-B852-AA558A17AB25}" srcOrd="1" destOrd="0" presId="urn:microsoft.com/office/officeart/2005/8/layout/orgChart1"/>
    <dgm:cxn modelId="{CDC8ABF4-5627-485E-A233-3C072418FB3E}" type="presParOf" srcId="{B76B2AE9-3766-46BD-8D22-A96DCEE15C43}" destId="{BC237601-3228-41BF-80CB-31E94367A351}" srcOrd="1" destOrd="0" presId="urn:microsoft.com/office/officeart/2005/8/layout/orgChart1"/>
    <dgm:cxn modelId="{CE7E279A-705E-42DA-A2FB-C5E8CF23AD26}" type="presParOf" srcId="{B76B2AE9-3766-46BD-8D22-A96DCEE15C43}" destId="{871C6D39-CE85-41E4-9A49-D1F5C05BA643}" srcOrd="2" destOrd="0" presId="urn:microsoft.com/office/officeart/2005/8/layout/orgChart1"/>
    <dgm:cxn modelId="{CCE43851-F4AE-4857-A3C5-1A5CA58C0827}" type="presParOf" srcId="{B1460E9F-F2AF-4FFE-8951-6CCD340CC81E}" destId="{2676EA6D-F80E-49F0-BF83-CAFF9FCE9CDE}" srcOrd="6" destOrd="0" presId="urn:microsoft.com/office/officeart/2005/8/layout/orgChart1"/>
    <dgm:cxn modelId="{6BDB0486-56C7-498D-B367-E539B60D40E7}" type="presParOf" srcId="{B1460E9F-F2AF-4FFE-8951-6CCD340CC81E}" destId="{5F615C72-1C78-4815-8D86-420A6F5EE409}" srcOrd="7" destOrd="0" presId="urn:microsoft.com/office/officeart/2005/8/layout/orgChart1"/>
    <dgm:cxn modelId="{A846067C-8C01-48C4-A5C4-A2EC64E0BC39}" type="presParOf" srcId="{5F615C72-1C78-4815-8D86-420A6F5EE409}" destId="{D89868EB-B04B-428E-9282-64D1429DAE57}" srcOrd="0" destOrd="0" presId="urn:microsoft.com/office/officeart/2005/8/layout/orgChart1"/>
    <dgm:cxn modelId="{F7464495-4213-45F6-8087-2165BEB84B7D}" type="presParOf" srcId="{D89868EB-B04B-428E-9282-64D1429DAE57}" destId="{6A58B72B-5237-4F5E-A6D4-8EACDB43F04A}" srcOrd="0" destOrd="0" presId="urn:microsoft.com/office/officeart/2005/8/layout/orgChart1"/>
    <dgm:cxn modelId="{4F78ECB0-CA46-4A21-90BC-6668A655FFF6}" type="presParOf" srcId="{D89868EB-B04B-428E-9282-64D1429DAE57}" destId="{52389AD3-8047-46BD-8A8D-08FBA4F7C1C5}" srcOrd="1" destOrd="0" presId="urn:microsoft.com/office/officeart/2005/8/layout/orgChart1"/>
    <dgm:cxn modelId="{E08D7490-6EB9-4E9E-8CBB-E0F0DC60AA83}" type="presParOf" srcId="{5F615C72-1C78-4815-8D86-420A6F5EE409}" destId="{0E158ED4-D7D4-4CCD-8F9C-A4475E81E26D}" srcOrd="1" destOrd="0" presId="urn:microsoft.com/office/officeart/2005/8/layout/orgChart1"/>
    <dgm:cxn modelId="{5BBFD423-66E0-4AE5-BAA2-EA0BB063B4F1}" type="presParOf" srcId="{5F615C72-1C78-4815-8D86-420A6F5EE409}" destId="{B1E3B994-9464-47A7-81DD-23CA90661081}" srcOrd="2" destOrd="0" presId="urn:microsoft.com/office/officeart/2005/8/layout/orgChart1"/>
    <dgm:cxn modelId="{0335B723-9C5F-4273-BBFF-7434FB3483C8}" type="presParOf" srcId="{B1460E9F-F2AF-4FFE-8951-6CCD340CC81E}" destId="{97B9A0AC-BFC2-4996-ABDE-00F721EBE305}" srcOrd="8" destOrd="0" presId="urn:microsoft.com/office/officeart/2005/8/layout/orgChart1"/>
    <dgm:cxn modelId="{3DF698C1-6794-49F9-86D1-0ED9E3F99D9F}" type="presParOf" srcId="{B1460E9F-F2AF-4FFE-8951-6CCD340CC81E}" destId="{9B5E9E03-1A6A-4C25-9C86-3B053FA5D0AC}" srcOrd="9" destOrd="0" presId="urn:microsoft.com/office/officeart/2005/8/layout/orgChart1"/>
    <dgm:cxn modelId="{173EFDFD-A763-48C1-A212-44B997D1F569}" type="presParOf" srcId="{9B5E9E03-1A6A-4C25-9C86-3B053FA5D0AC}" destId="{B7A1257C-FC64-4F1E-B330-DF17466A1E1C}" srcOrd="0" destOrd="0" presId="urn:microsoft.com/office/officeart/2005/8/layout/orgChart1"/>
    <dgm:cxn modelId="{6EC3FFBA-DE5E-48F3-82BE-B6DAE568AC14}" type="presParOf" srcId="{B7A1257C-FC64-4F1E-B330-DF17466A1E1C}" destId="{9A3B8A1D-80A8-44D2-B936-75523630DF27}" srcOrd="0" destOrd="0" presId="urn:microsoft.com/office/officeart/2005/8/layout/orgChart1"/>
    <dgm:cxn modelId="{AE5F03DA-1872-4402-AE16-CE9870998444}" type="presParOf" srcId="{B7A1257C-FC64-4F1E-B330-DF17466A1E1C}" destId="{2F348C17-9735-4110-B9D1-BDF9FC2DF199}" srcOrd="1" destOrd="0" presId="urn:microsoft.com/office/officeart/2005/8/layout/orgChart1"/>
    <dgm:cxn modelId="{06A19695-9703-4637-8686-A2D87F43F8DE}" type="presParOf" srcId="{9B5E9E03-1A6A-4C25-9C86-3B053FA5D0AC}" destId="{1656C4DF-1BD9-4B83-9829-93C46CA7E940}" srcOrd="1" destOrd="0" presId="urn:microsoft.com/office/officeart/2005/8/layout/orgChart1"/>
    <dgm:cxn modelId="{C67BDB83-0E16-43F9-818A-E3A4F3867809}" type="presParOf" srcId="{9B5E9E03-1A6A-4C25-9C86-3B053FA5D0AC}" destId="{878145E6-C3AE-4C43-AA9C-412903206319}" srcOrd="2" destOrd="0" presId="urn:microsoft.com/office/officeart/2005/8/layout/orgChart1"/>
    <dgm:cxn modelId="{B6900650-B33C-49E6-B5D5-AA33B0396907}" type="presParOf" srcId="{B1460E9F-F2AF-4FFE-8951-6CCD340CC81E}" destId="{2B9623DE-540F-4310-9BD3-DD68F7344115}" srcOrd="10" destOrd="0" presId="urn:microsoft.com/office/officeart/2005/8/layout/orgChart1"/>
    <dgm:cxn modelId="{DAAA3D89-F157-4635-A06F-264EF27B804B}" type="presParOf" srcId="{B1460E9F-F2AF-4FFE-8951-6CCD340CC81E}" destId="{702D8FE6-C5B2-4254-9E94-B3858978CCA8}" srcOrd="11" destOrd="0" presId="urn:microsoft.com/office/officeart/2005/8/layout/orgChart1"/>
    <dgm:cxn modelId="{2EF62384-1203-4FCE-BE4F-C39ECED34F1D}" type="presParOf" srcId="{702D8FE6-C5B2-4254-9E94-B3858978CCA8}" destId="{6002C5D4-25E5-4A70-AFE7-42B7A35247D4}" srcOrd="0" destOrd="0" presId="urn:microsoft.com/office/officeart/2005/8/layout/orgChart1"/>
    <dgm:cxn modelId="{F692BEB7-9123-401B-A25A-A4E0B43A67E2}" type="presParOf" srcId="{6002C5D4-25E5-4A70-AFE7-42B7A35247D4}" destId="{D6F3BABC-F523-43E7-B573-AD5518C267C3}" srcOrd="0" destOrd="0" presId="urn:microsoft.com/office/officeart/2005/8/layout/orgChart1"/>
    <dgm:cxn modelId="{A0CBC77F-CDF6-4137-B399-5AF2155989A0}" type="presParOf" srcId="{6002C5D4-25E5-4A70-AFE7-42B7A35247D4}" destId="{FA82CEC1-B4D9-4010-8C00-976C44CB80D9}" srcOrd="1" destOrd="0" presId="urn:microsoft.com/office/officeart/2005/8/layout/orgChart1"/>
    <dgm:cxn modelId="{5EF6037F-8F0E-4964-B7C0-09399AAC13E7}" type="presParOf" srcId="{702D8FE6-C5B2-4254-9E94-B3858978CCA8}" destId="{8DE261B2-2DD3-401D-8AF4-877AFFAA723A}" srcOrd="1" destOrd="0" presId="urn:microsoft.com/office/officeart/2005/8/layout/orgChart1"/>
    <dgm:cxn modelId="{39D66970-6A73-4336-B887-BD0A6191E294}" type="presParOf" srcId="{702D8FE6-C5B2-4254-9E94-B3858978CCA8}" destId="{98796306-E8C9-40CD-916B-C1891BE9EF78}" srcOrd="2" destOrd="0" presId="urn:microsoft.com/office/officeart/2005/8/layout/orgChart1"/>
    <dgm:cxn modelId="{6F492D1B-CF06-405F-A19E-D8EA7067118F}" type="presParOf" srcId="{1745E1E1-C5B4-4080-8D5C-5308182B4CBF}" destId="{FC1395F8-DCBB-4400-AB4A-A685B0916AA7}" srcOrd="2" destOrd="0" presId="urn:microsoft.com/office/officeart/2005/8/layout/orgChart1"/>
    <dgm:cxn modelId="{BEE56075-3261-42D7-AE56-2A2077872EA7}" type="presParOf" srcId="{384C3EF6-E36B-481E-8FAF-9759DC150ED1}" destId="{C69D6F32-23B5-4DA9-8357-CF12874EBD46}" srcOrd="2" destOrd="0" presId="urn:microsoft.com/office/officeart/2005/8/layout/orgChart1"/>
    <dgm:cxn modelId="{D62D4E91-5C32-4AAD-9A97-7C2EBD5B575A}" type="presParOf" srcId="{1627EF2E-5D43-4280-9EC0-C0442BC75438}" destId="{497E44C5-5574-4528-A448-B72B2BEDA195}" srcOrd="2" destOrd="0" presId="urn:microsoft.com/office/officeart/2005/8/layout/orgChart1"/>
    <dgm:cxn modelId="{3A8B151F-5262-4227-93AB-044AE7BC492B}" type="presParOf" srcId="{D0C12398-2923-4B40-99E4-98623EA19025}" destId="{9C1EBC3E-791D-4B96-9AED-E3D719A4C61D}" srcOrd="2" destOrd="0" presId="urn:microsoft.com/office/officeart/2005/8/layout/orgChart1"/>
    <dgm:cxn modelId="{768B5919-162E-4A48-A33A-10C56D6A396B}" type="presParOf" srcId="{9C1EBC3E-791D-4B96-9AED-E3D719A4C61D}" destId="{5A03D878-DC97-4B88-9A82-B0C6125431EB}" srcOrd="0" destOrd="0" presId="urn:microsoft.com/office/officeart/2005/8/layout/orgChart1"/>
    <dgm:cxn modelId="{3245F240-72F3-4BA9-ABE0-A5EE5A6E0B1E}" type="presParOf" srcId="{9C1EBC3E-791D-4B96-9AED-E3D719A4C61D}" destId="{FD7A9438-DCCF-4751-91AF-45B130526A17}" srcOrd="1" destOrd="0" presId="urn:microsoft.com/office/officeart/2005/8/layout/orgChart1"/>
    <dgm:cxn modelId="{276CB05D-ED7C-48CA-A4C8-CA6954F74940}" type="presParOf" srcId="{FD7A9438-DCCF-4751-91AF-45B130526A17}" destId="{7772AB4F-D2FD-42E5-84E3-CFF5BEE8ED84}" srcOrd="0" destOrd="0" presId="urn:microsoft.com/office/officeart/2005/8/layout/orgChart1"/>
    <dgm:cxn modelId="{1B1F971A-43DA-4B1F-B84F-F4CC4AB4C288}" type="presParOf" srcId="{7772AB4F-D2FD-42E5-84E3-CFF5BEE8ED84}" destId="{CA3C62BA-7357-4B16-9BCB-8AB3F14170EF}" srcOrd="0" destOrd="0" presId="urn:microsoft.com/office/officeart/2005/8/layout/orgChart1"/>
    <dgm:cxn modelId="{FE92CB35-4252-45D5-B4EF-B30C0C14FCD6}" type="presParOf" srcId="{7772AB4F-D2FD-42E5-84E3-CFF5BEE8ED84}" destId="{00194B4E-6CB4-4FFE-9263-2CCFBDAE240C}" srcOrd="1" destOrd="0" presId="urn:microsoft.com/office/officeart/2005/8/layout/orgChart1"/>
    <dgm:cxn modelId="{FE59B684-3305-41D2-A45C-59361152C4DF}" type="presParOf" srcId="{FD7A9438-DCCF-4751-91AF-45B130526A17}" destId="{26AA0E30-73AE-41A8-9049-597829DBD265}" srcOrd="1" destOrd="0" presId="urn:microsoft.com/office/officeart/2005/8/layout/orgChart1"/>
    <dgm:cxn modelId="{9A511E0E-D0C4-4861-8611-CBA2ED95316F}" type="presParOf" srcId="{FD7A9438-DCCF-4751-91AF-45B130526A17}" destId="{66917A27-1CBD-4030-964B-DD1DB3EFF57A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03D878-DC97-4B88-9A82-B0C6125431EB}">
      <dsp:nvSpPr>
        <dsp:cNvPr id="0" name=""/>
        <dsp:cNvSpPr/>
      </dsp:nvSpPr>
      <dsp:spPr>
        <a:xfrm>
          <a:off x="2929825" y="368770"/>
          <a:ext cx="91440" cy="336958"/>
        </a:xfrm>
        <a:custGeom>
          <a:avLst/>
          <a:gdLst/>
          <a:ahLst/>
          <a:cxnLst/>
          <a:rect l="0" t="0" r="0" b="0"/>
          <a:pathLst>
            <a:path>
              <a:moveTo>
                <a:pt x="122634" y="0"/>
              </a:moveTo>
              <a:lnTo>
                <a:pt x="122634" y="336958"/>
              </a:lnTo>
              <a:lnTo>
                <a:pt x="45720" y="3369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9623DE-540F-4310-9BD3-DD68F7344115}">
      <dsp:nvSpPr>
        <dsp:cNvPr id="0" name=""/>
        <dsp:cNvSpPr/>
      </dsp:nvSpPr>
      <dsp:spPr>
        <a:xfrm>
          <a:off x="2694862" y="2449123"/>
          <a:ext cx="253597" cy="2877541"/>
        </a:xfrm>
        <a:custGeom>
          <a:avLst/>
          <a:gdLst/>
          <a:ahLst/>
          <a:cxnLst/>
          <a:rect l="0" t="0" r="0" b="0"/>
          <a:pathLst>
            <a:path>
              <a:moveTo>
                <a:pt x="253597" y="0"/>
              </a:moveTo>
              <a:lnTo>
                <a:pt x="253597" y="2877541"/>
              </a:lnTo>
              <a:lnTo>
                <a:pt x="0" y="287754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9A0AC-BFC2-4996-ABDE-00F721EBE305}">
      <dsp:nvSpPr>
        <dsp:cNvPr id="0" name=""/>
        <dsp:cNvSpPr/>
      </dsp:nvSpPr>
      <dsp:spPr>
        <a:xfrm>
          <a:off x="2948459" y="2449123"/>
          <a:ext cx="417089" cy="2417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7311"/>
              </a:lnTo>
              <a:lnTo>
                <a:pt x="417089" y="24173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6EA6D-F80E-49F0-BF83-CAFF9FCE9CDE}">
      <dsp:nvSpPr>
        <dsp:cNvPr id="0" name=""/>
        <dsp:cNvSpPr/>
      </dsp:nvSpPr>
      <dsp:spPr>
        <a:xfrm>
          <a:off x="2691251" y="2449123"/>
          <a:ext cx="257208" cy="1877412"/>
        </a:xfrm>
        <a:custGeom>
          <a:avLst/>
          <a:gdLst/>
          <a:ahLst/>
          <a:cxnLst/>
          <a:rect l="0" t="0" r="0" b="0"/>
          <a:pathLst>
            <a:path>
              <a:moveTo>
                <a:pt x="257208" y="0"/>
              </a:moveTo>
              <a:lnTo>
                <a:pt x="257208" y="1877412"/>
              </a:lnTo>
              <a:lnTo>
                <a:pt x="0" y="18774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F62EA-7BCE-4ADB-9E5C-F2F1A46B0D38}">
      <dsp:nvSpPr>
        <dsp:cNvPr id="0" name=""/>
        <dsp:cNvSpPr/>
      </dsp:nvSpPr>
      <dsp:spPr>
        <a:xfrm>
          <a:off x="2948459" y="2449123"/>
          <a:ext cx="417089" cy="1377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7134"/>
              </a:lnTo>
              <a:lnTo>
                <a:pt x="417089" y="13771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64AE6-35CA-411F-8DED-8F6F6BD46A6F}">
      <dsp:nvSpPr>
        <dsp:cNvPr id="0" name=""/>
        <dsp:cNvSpPr/>
      </dsp:nvSpPr>
      <dsp:spPr>
        <a:xfrm>
          <a:off x="2616776" y="2449123"/>
          <a:ext cx="331683" cy="948717"/>
        </a:xfrm>
        <a:custGeom>
          <a:avLst/>
          <a:gdLst/>
          <a:ahLst/>
          <a:cxnLst/>
          <a:rect l="0" t="0" r="0" b="0"/>
          <a:pathLst>
            <a:path>
              <a:moveTo>
                <a:pt x="331683" y="0"/>
              </a:moveTo>
              <a:lnTo>
                <a:pt x="331683" y="948717"/>
              </a:lnTo>
              <a:lnTo>
                <a:pt x="0" y="9487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2FD5C-F59E-4562-B9AA-71FA1C05D658}">
      <dsp:nvSpPr>
        <dsp:cNvPr id="0" name=""/>
        <dsp:cNvSpPr/>
      </dsp:nvSpPr>
      <dsp:spPr>
        <a:xfrm>
          <a:off x="2948459" y="2449123"/>
          <a:ext cx="409126" cy="448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649"/>
              </a:lnTo>
              <a:lnTo>
                <a:pt x="409126" y="4486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EC17CC-70D3-4312-A89C-1E21882593C7}">
      <dsp:nvSpPr>
        <dsp:cNvPr id="0" name=""/>
        <dsp:cNvSpPr/>
      </dsp:nvSpPr>
      <dsp:spPr>
        <a:xfrm>
          <a:off x="4014978" y="1929035"/>
          <a:ext cx="91440" cy="15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B38C2-5A7A-4008-8F51-5673D459CDAE}">
      <dsp:nvSpPr>
        <dsp:cNvPr id="0" name=""/>
        <dsp:cNvSpPr/>
      </dsp:nvSpPr>
      <dsp:spPr>
        <a:xfrm>
          <a:off x="3052460" y="1408947"/>
          <a:ext cx="1008238" cy="153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14"/>
              </a:lnTo>
              <a:lnTo>
                <a:pt x="1008238" y="76914"/>
              </a:lnTo>
              <a:lnTo>
                <a:pt x="1008238" y="15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FD9E1-76BE-4895-A95B-D86A5B35E2E8}">
      <dsp:nvSpPr>
        <dsp:cNvPr id="0" name=""/>
        <dsp:cNvSpPr/>
      </dsp:nvSpPr>
      <dsp:spPr>
        <a:xfrm>
          <a:off x="1943273" y="1408947"/>
          <a:ext cx="1109186" cy="153828"/>
        </a:xfrm>
        <a:custGeom>
          <a:avLst/>
          <a:gdLst/>
          <a:ahLst/>
          <a:cxnLst/>
          <a:rect l="0" t="0" r="0" b="0"/>
          <a:pathLst>
            <a:path>
              <a:moveTo>
                <a:pt x="1109186" y="0"/>
              </a:moveTo>
              <a:lnTo>
                <a:pt x="1109186" y="76914"/>
              </a:lnTo>
              <a:lnTo>
                <a:pt x="0" y="76914"/>
              </a:lnTo>
              <a:lnTo>
                <a:pt x="0" y="15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A2E34-D850-42FB-9F3B-24CDC318B1C5}">
      <dsp:nvSpPr>
        <dsp:cNvPr id="0" name=""/>
        <dsp:cNvSpPr/>
      </dsp:nvSpPr>
      <dsp:spPr>
        <a:xfrm>
          <a:off x="3006740" y="368770"/>
          <a:ext cx="91440" cy="6739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52DC7-E5C3-4737-87AC-B60A123FACED}">
      <dsp:nvSpPr>
        <dsp:cNvPr id="0" name=""/>
        <dsp:cNvSpPr/>
      </dsp:nvSpPr>
      <dsp:spPr>
        <a:xfrm>
          <a:off x="1903207" y="2511"/>
          <a:ext cx="2298504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baseline="0" smtClean="0">
              <a:latin typeface="Calibri"/>
            </a:rPr>
            <a:t>Point Focal National du CHM</a:t>
          </a:r>
        </a:p>
      </dsp:txBody>
      <dsp:txXfrm>
        <a:off x="1903207" y="2511"/>
        <a:ext cx="2298504" cy="366259"/>
      </dsp:txXfrm>
    </dsp:sp>
    <dsp:sp modelId="{AD8833CB-72FC-4E10-886D-A562154737EC}">
      <dsp:nvSpPr>
        <dsp:cNvPr id="0" name=""/>
        <dsp:cNvSpPr/>
      </dsp:nvSpPr>
      <dsp:spPr>
        <a:xfrm>
          <a:off x="2025168" y="1042687"/>
          <a:ext cx="2054582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Comité National du CHM</a:t>
          </a:r>
          <a:endParaRPr lang="fr-FR" sz="1200" kern="1200" smtClean="0"/>
        </a:p>
      </dsp:txBody>
      <dsp:txXfrm>
        <a:off x="2025168" y="1042687"/>
        <a:ext cx="2054582" cy="366259"/>
      </dsp:txXfrm>
    </dsp:sp>
    <dsp:sp modelId="{1B5E0F70-8747-43D6-9524-E869C8806150}">
      <dsp:nvSpPr>
        <dsp:cNvPr id="0" name=""/>
        <dsp:cNvSpPr/>
      </dsp:nvSpPr>
      <dsp:spPr>
        <a:xfrm>
          <a:off x="1011949" y="1562776"/>
          <a:ext cx="1862648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Correspondants du CHM</a:t>
          </a:r>
        </a:p>
      </dsp:txBody>
      <dsp:txXfrm>
        <a:off x="1011949" y="1562776"/>
        <a:ext cx="1862648" cy="366259"/>
      </dsp:txXfrm>
    </dsp:sp>
    <dsp:sp modelId="{41660A95-8D7C-45A3-8EAE-C1F32E5DEB25}">
      <dsp:nvSpPr>
        <dsp:cNvPr id="0" name=""/>
        <dsp:cNvSpPr/>
      </dsp:nvSpPr>
      <dsp:spPr>
        <a:xfrm>
          <a:off x="3028426" y="1562776"/>
          <a:ext cx="2064544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Comité Scientifique</a:t>
          </a:r>
          <a:endParaRPr lang="fr-FR" sz="1200" kern="1200" smtClean="0"/>
        </a:p>
      </dsp:txBody>
      <dsp:txXfrm>
        <a:off x="3028426" y="1562776"/>
        <a:ext cx="2064544" cy="366259"/>
      </dsp:txXfrm>
    </dsp:sp>
    <dsp:sp modelId="{54911908-9EE9-41AF-87A4-724FE405FA72}">
      <dsp:nvSpPr>
        <dsp:cNvPr id="0" name=""/>
        <dsp:cNvSpPr/>
      </dsp:nvSpPr>
      <dsp:spPr>
        <a:xfrm>
          <a:off x="2670400" y="2082864"/>
          <a:ext cx="2780596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Groupes de travail  thématiques</a:t>
          </a:r>
          <a:endParaRPr lang="fr-FR" sz="1200" kern="1200" smtClean="0"/>
        </a:p>
      </dsp:txBody>
      <dsp:txXfrm>
        <a:off x="2670400" y="2082864"/>
        <a:ext cx="2780596" cy="366259"/>
      </dsp:txXfrm>
    </dsp:sp>
    <dsp:sp modelId="{603CA46A-A9B4-486A-AE67-ABA0047961AC}">
      <dsp:nvSpPr>
        <dsp:cNvPr id="0" name=""/>
        <dsp:cNvSpPr/>
      </dsp:nvSpPr>
      <dsp:spPr>
        <a:xfrm>
          <a:off x="3357586" y="2714643"/>
          <a:ext cx="2383688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Biodiversité de la Forêts</a:t>
          </a:r>
          <a:endParaRPr lang="fr-FR" sz="1200" kern="1200" smtClean="0"/>
        </a:p>
      </dsp:txBody>
      <dsp:txXfrm>
        <a:off x="3357586" y="2714643"/>
        <a:ext cx="2383688" cy="366259"/>
      </dsp:txXfrm>
    </dsp:sp>
    <dsp:sp modelId="{E58EA22D-5AE4-45C5-B067-14B4C1CD6B5C}">
      <dsp:nvSpPr>
        <dsp:cNvPr id="0" name=""/>
        <dsp:cNvSpPr/>
      </dsp:nvSpPr>
      <dsp:spPr>
        <a:xfrm>
          <a:off x="214313" y="3214711"/>
          <a:ext cx="2402463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dirty="0" smtClean="0">
              <a:latin typeface="Calibri"/>
            </a:rPr>
            <a:t>Biodiversité des terres arides et des Zones Humides</a:t>
          </a:r>
          <a:endParaRPr lang="fr-FR" sz="1200" kern="1200" dirty="0" smtClean="0"/>
        </a:p>
      </dsp:txBody>
      <dsp:txXfrm>
        <a:off x="214313" y="3214711"/>
        <a:ext cx="2402463" cy="366259"/>
      </dsp:txXfrm>
    </dsp:sp>
    <dsp:sp modelId="{3D3D8DBA-5633-4068-9133-B736F4041EBE}">
      <dsp:nvSpPr>
        <dsp:cNvPr id="0" name=""/>
        <dsp:cNvSpPr/>
      </dsp:nvSpPr>
      <dsp:spPr>
        <a:xfrm>
          <a:off x="3365549" y="3643128"/>
          <a:ext cx="2364928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Biodiversité marine et côtière</a:t>
          </a:r>
          <a:endParaRPr lang="fr-FR" sz="1200" kern="1200" smtClean="0"/>
        </a:p>
      </dsp:txBody>
      <dsp:txXfrm>
        <a:off x="3365549" y="3643128"/>
        <a:ext cx="2364928" cy="366259"/>
      </dsp:txXfrm>
    </dsp:sp>
    <dsp:sp modelId="{6A58B72B-5237-4F5E-A6D4-8EACDB43F04A}">
      <dsp:nvSpPr>
        <dsp:cNvPr id="0" name=""/>
        <dsp:cNvSpPr/>
      </dsp:nvSpPr>
      <dsp:spPr>
        <a:xfrm>
          <a:off x="285755" y="4143405"/>
          <a:ext cx="2405495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Biodiversité Agricole</a:t>
          </a:r>
          <a:endParaRPr lang="fr-FR" sz="1200" kern="1200" smtClean="0"/>
        </a:p>
      </dsp:txBody>
      <dsp:txXfrm>
        <a:off x="285755" y="4143405"/>
        <a:ext cx="2405495" cy="366259"/>
      </dsp:txXfrm>
    </dsp:sp>
    <dsp:sp modelId="{9A3B8A1D-80A8-44D2-B936-75523630DF27}">
      <dsp:nvSpPr>
        <dsp:cNvPr id="0" name=""/>
        <dsp:cNvSpPr/>
      </dsp:nvSpPr>
      <dsp:spPr>
        <a:xfrm>
          <a:off x="3365549" y="4683305"/>
          <a:ext cx="2383688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Biodiversité des aires protégées</a:t>
          </a:r>
          <a:endParaRPr lang="fr-FR" sz="1200" kern="1200" smtClean="0"/>
        </a:p>
      </dsp:txBody>
      <dsp:txXfrm>
        <a:off x="3365549" y="4683305"/>
        <a:ext cx="2383688" cy="366259"/>
      </dsp:txXfrm>
    </dsp:sp>
    <dsp:sp modelId="{D6F3BABC-F523-43E7-B573-AD5518C267C3}">
      <dsp:nvSpPr>
        <dsp:cNvPr id="0" name=""/>
        <dsp:cNvSpPr/>
      </dsp:nvSpPr>
      <dsp:spPr>
        <a:xfrm>
          <a:off x="214313" y="5143535"/>
          <a:ext cx="2480549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Biodiversité de la montagne</a:t>
          </a:r>
          <a:endParaRPr lang="fr-FR" sz="1200" kern="1200" smtClean="0"/>
        </a:p>
      </dsp:txBody>
      <dsp:txXfrm>
        <a:off x="214313" y="5143535"/>
        <a:ext cx="2480549" cy="366259"/>
      </dsp:txXfrm>
    </dsp:sp>
    <dsp:sp modelId="{CA3C62BA-7357-4B16-9BCB-8AB3F14170EF}">
      <dsp:nvSpPr>
        <dsp:cNvPr id="0" name=""/>
        <dsp:cNvSpPr/>
      </dsp:nvSpPr>
      <dsp:spPr>
        <a:xfrm>
          <a:off x="1407699" y="522599"/>
          <a:ext cx="1567846" cy="366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baseline="0" smtClean="0">
              <a:latin typeface="Calibri"/>
            </a:rPr>
            <a:t>Secrétariat du CHM</a:t>
          </a:r>
          <a:endParaRPr lang="fr-FR" sz="1200" kern="1200" smtClean="0"/>
        </a:p>
      </dsp:txBody>
      <dsp:txXfrm>
        <a:off x="1407699" y="522599"/>
        <a:ext cx="1567846" cy="3662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4897-45B6-484C-9307-19C0D2887223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CA1EE-40AF-4138-9A31-4FBBE8C0D9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CA1EE-40AF-4138-9A31-4FBBE8C0D982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70E7A-CDF2-4BFA-8D74-A2444993BA6D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45149-235D-4773-B86C-789693E28CF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Armoiries du Maro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4348" y="71414"/>
            <a:ext cx="15001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Calibri" pitchFamily="34" charset="0"/>
                <a:cs typeface="CordiaUPC" pitchFamily="34" charset="-34"/>
              </a:rPr>
              <a:t>ROYAUME DU MAROC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571536" y="2714620"/>
            <a:ext cx="104299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r-FR" sz="4800" b="1" cap="none" spc="0" dirty="0" smtClean="0">
                <a:ln w="50800"/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CHM –Maroc</a:t>
            </a:r>
          </a:p>
          <a:p>
            <a:pPr algn="ctr"/>
            <a:r>
              <a:rPr lang="fr-FR" sz="4800" b="1" dirty="0" smtClean="0">
                <a:ln w="50800"/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Bilan et perspectives</a:t>
            </a:r>
            <a:endParaRPr lang="fr-FR" sz="4800" b="1" cap="none" spc="0" dirty="0">
              <a:ln w="50800"/>
              <a:solidFill>
                <a:schemeClr val="accent2">
                  <a:lumMod val="75000"/>
                </a:schemeClr>
              </a:solidFill>
              <a:effectLst/>
              <a:latin typeface="Algerian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8662" y="5929330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Atelier sur « Le CHM national : Son rôle pour la période </a:t>
            </a:r>
            <a:r>
              <a:rPr lang="fr-FR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« 2012-2020</a:t>
            </a:r>
            <a:r>
              <a:rPr lang="fr-FR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 »</a:t>
            </a:r>
          </a:p>
          <a:p>
            <a:pPr algn="ctr"/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Benin, Cotonou, 23-25 Avril 2012</a:t>
            </a:r>
            <a:endParaRPr lang="fr-FR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14290"/>
            <a:ext cx="9810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71670" y="2321004"/>
            <a:ext cx="458330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Statistiques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mounim\Desktop\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85968"/>
            <a:ext cx="8929718" cy="222885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71802" y="428604"/>
            <a:ext cx="2571768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2011 - 2012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500298" y="4857760"/>
            <a:ext cx="3857652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64 213 visiteurs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285984" y="3000372"/>
            <a:ext cx="214314" cy="2143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572000" y="2857496"/>
            <a:ext cx="214314" cy="2143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572132" y="2714620"/>
            <a:ext cx="214314" cy="2143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572264" y="2714620"/>
            <a:ext cx="214314" cy="2143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mounim\Desktop\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786" y="1643057"/>
            <a:ext cx="6868238" cy="3357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à coins arrondis 5"/>
          <p:cNvSpPr/>
          <p:nvPr/>
        </p:nvSpPr>
        <p:spPr>
          <a:xfrm>
            <a:off x="3071802" y="428604"/>
            <a:ext cx="2571768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2011 - 2012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mounim\Desktop\Imag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059" y="1662114"/>
            <a:ext cx="7508717" cy="448153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71802" y="428604"/>
            <a:ext cx="2571768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2011 - 2012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mounim\Desktop\Im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25" y="1662133"/>
            <a:ext cx="6381750" cy="4695825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71802" y="428604"/>
            <a:ext cx="2571768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2011 - 2012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2500298" y="2428868"/>
            <a:ext cx="928694" cy="28575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3786182" y="2786058"/>
            <a:ext cx="928694" cy="28575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2571736" y="4214818"/>
            <a:ext cx="928694" cy="28575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286116" y="4929198"/>
            <a:ext cx="1214446" cy="3571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000232" y="6000768"/>
            <a:ext cx="1581160" cy="3571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mounim\Desktop\Imag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65945"/>
            <a:ext cx="8710641" cy="3963385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71802" y="571480"/>
            <a:ext cx="2571768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2011 - 2012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71438" y="-24"/>
            <a:ext cx="8715404" cy="107721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glow" dir="tl">
              <a:rot lat="0" lon="0" rev="5400000"/>
            </a:lightRig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fr-FR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Description des problèmes rencontrés </a:t>
            </a:r>
          </a:p>
          <a:p>
            <a:pPr lvl="0" algn="ctr"/>
            <a:r>
              <a:rPr lang="fr-FR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(Quelques recommandations)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643050"/>
            <a:ext cx="89595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Risque de manque de ressources pour la mise en œuvre de la stratégie.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Manque d’une base d’indicateurs thématiques spatialisés.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Développement limité de sources spécialisées.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Nécessité d’un cadre réglementaire pour accroître l’adhésion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des organisations.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Nécessité de trouver des moyens de financement alternatifs.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Les partenaires peu ou pas impliqués à la mise à jour du CHM.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Difficulté d’accès aux données et à l’information disponible.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000100" y="1835056"/>
            <a:ext cx="682751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 arrangements institutionnels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 mettre en place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afin de garantir la pérennisation</a:t>
            </a: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rganigramme hiérarchique 27"/>
          <p:cNvGraphicFramePr/>
          <p:nvPr/>
        </p:nvGraphicFramePr>
        <p:xfrm>
          <a:off x="1357290" y="1214422"/>
          <a:ext cx="685804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à coins arrondis 3"/>
          <p:cNvSpPr/>
          <p:nvPr/>
        </p:nvSpPr>
        <p:spPr>
          <a:xfrm>
            <a:off x="142876" y="214290"/>
            <a:ext cx="8715404" cy="78581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Cadre institutionnel du comité du CHM-Maroc</a:t>
            </a:r>
            <a:endParaRPr lang="fr-F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928926" y="2285992"/>
            <a:ext cx="3643338" cy="1631216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glow" dir="tl">
              <a:rot lat="0" lon="0" rev="5400000"/>
            </a:lightRig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1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2012</a:t>
            </a:r>
            <a:endParaRPr lang="fr-FR" sz="1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14480" y="2786058"/>
            <a:ext cx="6716839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fr-FR" sz="28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 Renforcement du CHM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fr-FR" sz="28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Sensibilisation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fr-FR" sz="28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Stratégie Nationale du Maroc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fr-FR" sz="28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Formations Organisées Dans Le Cadre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8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de La Coopération Avec La Belgique</a:t>
            </a:r>
            <a:r>
              <a:rPr lang="fr-FR" sz="34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2976" y="857232"/>
            <a:ext cx="63704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2008 - 2011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Freeform 11"/>
          <p:cNvSpPr>
            <a:spLocks/>
          </p:cNvSpPr>
          <p:nvPr/>
        </p:nvSpPr>
        <p:spPr bwMode="auto">
          <a:xfrm rot="221002">
            <a:off x="4847562" y="1235065"/>
            <a:ext cx="430516" cy="449537"/>
          </a:xfrm>
          <a:custGeom>
            <a:avLst/>
            <a:gdLst>
              <a:gd name="T0" fmla="*/ 16 w 794"/>
              <a:gd name="T1" fmla="*/ 486 h 694"/>
              <a:gd name="T2" fmla="*/ 44 w 794"/>
              <a:gd name="T3" fmla="*/ 400 h 694"/>
              <a:gd name="T4" fmla="*/ 64 w 794"/>
              <a:gd name="T5" fmla="*/ 322 h 694"/>
              <a:gd name="T6" fmla="*/ 98 w 794"/>
              <a:gd name="T7" fmla="*/ 254 h 694"/>
              <a:gd name="T8" fmla="*/ 100 w 794"/>
              <a:gd name="T9" fmla="*/ 188 h 694"/>
              <a:gd name="T10" fmla="*/ 114 w 794"/>
              <a:gd name="T11" fmla="*/ 114 h 694"/>
              <a:gd name="T12" fmla="*/ 132 w 794"/>
              <a:gd name="T13" fmla="*/ 76 h 694"/>
              <a:gd name="T14" fmla="*/ 176 w 794"/>
              <a:gd name="T15" fmla="*/ 74 h 694"/>
              <a:gd name="T16" fmla="*/ 226 w 794"/>
              <a:gd name="T17" fmla="*/ 52 h 694"/>
              <a:gd name="T18" fmla="*/ 348 w 794"/>
              <a:gd name="T19" fmla="*/ 2 h 694"/>
              <a:gd name="T20" fmla="*/ 394 w 794"/>
              <a:gd name="T21" fmla="*/ 28 h 694"/>
              <a:gd name="T22" fmla="*/ 406 w 794"/>
              <a:gd name="T23" fmla="*/ 114 h 694"/>
              <a:gd name="T24" fmla="*/ 446 w 794"/>
              <a:gd name="T25" fmla="*/ 186 h 694"/>
              <a:gd name="T26" fmla="*/ 522 w 794"/>
              <a:gd name="T27" fmla="*/ 280 h 694"/>
              <a:gd name="T28" fmla="*/ 608 w 794"/>
              <a:gd name="T29" fmla="*/ 328 h 694"/>
              <a:gd name="T30" fmla="*/ 696 w 794"/>
              <a:gd name="T31" fmla="*/ 400 h 694"/>
              <a:gd name="T32" fmla="*/ 750 w 794"/>
              <a:gd name="T33" fmla="*/ 412 h 694"/>
              <a:gd name="T34" fmla="*/ 792 w 794"/>
              <a:gd name="T35" fmla="*/ 422 h 694"/>
              <a:gd name="T36" fmla="*/ 772 w 794"/>
              <a:gd name="T37" fmla="*/ 536 h 694"/>
              <a:gd name="T38" fmla="*/ 714 w 794"/>
              <a:gd name="T39" fmla="*/ 562 h 694"/>
              <a:gd name="T40" fmla="*/ 656 w 794"/>
              <a:gd name="T41" fmla="*/ 608 h 694"/>
              <a:gd name="T42" fmla="*/ 528 w 794"/>
              <a:gd name="T43" fmla="*/ 648 h 694"/>
              <a:gd name="T44" fmla="*/ 476 w 794"/>
              <a:gd name="T45" fmla="*/ 692 h 694"/>
              <a:gd name="T46" fmla="*/ 414 w 794"/>
              <a:gd name="T47" fmla="*/ 694 h 694"/>
              <a:gd name="T48" fmla="*/ 364 w 794"/>
              <a:gd name="T49" fmla="*/ 658 h 694"/>
              <a:gd name="T50" fmla="*/ 326 w 794"/>
              <a:gd name="T51" fmla="*/ 618 h 694"/>
              <a:gd name="T52" fmla="*/ 274 w 794"/>
              <a:gd name="T53" fmla="*/ 634 h 694"/>
              <a:gd name="T54" fmla="*/ 218 w 794"/>
              <a:gd name="T55" fmla="*/ 586 h 694"/>
              <a:gd name="T56" fmla="*/ 134 w 794"/>
              <a:gd name="T57" fmla="*/ 568 h 694"/>
              <a:gd name="T58" fmla="*/ 92 w 794"/>
              <a:gd name="T59" fmla="*/ 560 h 694"/>
              <a:gd name="T60" fmla="*/ 52 w 794"/>
              <a:gd name="T61" fmla="*/ 530 h 694"/>
              <a:gd name="T62" fmla="*/ 0 w 794"/>
              <a:gd name="T63" fmla="*/ 532 h 69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94"/>
              <a:gd name="T97" fmla="*/ 0 h 694"/>
              <a:gd name="T98" fmla="*/ 794 w 794"/>
              <a:gd name="T99" fmla="*/ 694 h 69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94" h="694">
                <a:moveTo>
                  <a:pt x="0" y="532"/>
                </a:moveTo>
                <a:lnTo>
                  <a:pt x="16" y="486"/>
                </a:lnTo>
                <a:lnTo>
                  <a:pt x="16" y="446"/>
                </a:lnTo>
                <a:lnTo>
                  <a:pt x="44" y="400"/>
                </a:lnTo>
                <a:lnTo>
                  <a:pt x="48" y="356"/>
                </a:lnTo>
                <a:lnTo>
                  <a:pt x="64" y="322"/>
                </a:lnTo>
                <a:lnTo>
                  <a:pt x="80" y="290"/>
                </a:lnTo>
                <a:lnTo>
                  <a:pt x="98" y="254"/>
                </a:lnTo>
                <a:lnTo>
                  <a:pt x="100" y="232"/>
                </a:lnTo>
                <a:lnTo>
                  <a:pt x="100" y="188"/>
                </a:lnTo>
                <a:lnTo>
                  <a:pt x="114" y="162"/>
                </a:lnTo>
                <a:lnTo>
                  <a:pt x="114" y="114"/>
                </a:lnTo>
                <a:lnTo>
                  <a:pt x="130" y="94"/>
                </a:lnTo>
                <a:lnTo>
                  <a:pt x="132" y="76"/>
                </a:lnTo>
                <a:lnTo>
                  <a:pt x="160" y="62"/>
                </a:lnTo>
                <a:lnTo>
                  <a:pt x="176" y="74"/>
                </a:lnTo>
                <a:lnTo>
                  <a:pt x="214" y="68"/>
                </a:lnTo>
                <a:lnTo>
                  <a:pt x="226" y="52"/>
                </a:lnTo>
                <a:lnTo>
                  <a:pt x="300" y="56"/>
                </a:lnTo>
                <a:lnTo>
                  <a:pt x="348" y="2"/>
                </a:lnTo>
                <a:lnTo>
                  <a:pt x="362" y="0"/>
                </a:lnTo>
                <a:lnTo>
                  <a:pt x="394" y="28"/>
                </a:lnTo>
                <a:lnTo>
                  <a:pt x="406" y="70"/>
                </a:lnTo>
                <a:lnTo>
                  <a:pt x="406" y="114"/>
                </a:lnTo>
                <a:lnTo>
                  <a:pt x="416" y="142"/>
                </a:lnTo>
                <a:lnTo>
                  <a:pt x="446" y="186"/>
                </a:lnTo>
                <a:lnTo>
                  <a:pt x="490" y="228"/>
                </a:lnTo>
                <a:lnTo>
                  <a:pt x="522" y="280"/>
                </a:lnTo>
                <a:lnTo>
                  <a:pt x="582" y="316"/>
                </a:lnTo>
                <a:lnTo>
                  <a:pt x="608" y="328"/>
                </a:lnTo>
                <a:lnTo>
                  <a:pt x="662" y="378"/>
                </a:lnTo>
                <a:lnTo>
                  <a:pt x="696" y="400"/>
                </a:lnTo>
                <a:lnTo>
                  <a:pt x="730" y="410"/>
                </a:lnTo>
                <a:lnTo>
                  <a:pt x="750" y="412"/>
                </a:lnTo>
                <a:lnTo>
                  <a:pt x="762" y="428"/>
                </a:lnTo>
                <a:lnTo>
                  <a:pt x="792" y="422"/>
                </a:lnTo>
                <a:lnTo>
                  <a:pt x="794" y="508"/>
                </a:lnTo>
                <a:lnTo>
                  <a:pt x="772" y="536"/>
                </a:lnTo>
                <a:lnTo>
                  <a:pt x="738" y="542"/>
                </a:lnTo>
                <a:lnTo>
                  <a:pt x="714" y="562"/>
                </a:lnTo>
                <a:lnTo>
                  <a:pt x="684" y="580"/>
                </a:lnTo>
                <a:lnTo>
                  <a:pt x="656" y="608"/>
                </a:lnTo>
                <a:lnTo>
                  <a:pt x="602" y="632"/>
                </a:lnTo>
                <a:lnTo>
                  <a:pt x="528" y="648"/>
                </a:lnTo>
                <a:lnTo>
                  <a:pt x="496" y="668"/>
                </a:lnTo>
                <a:lnTo>
                  <a:pt x="476" y="692"/>
                </a:lnTo>
                <a:lnTo>
                  <a:pt x="442" y="670"/>
                </a:lnTo>
                <a:lnTo>
                  <a:pt x="414" y="694"/>
                </a:lnTo>
                <a:lnTo>
                  <a:pt x="388" y="688"/>
                </a:lnTo>
                <a:lnTo>
                  <a:pt x="364" y="658"/>
                </a:lnTo>
                <a:lnTo>
                  <a:pt x="358" y="644"/>
                </a:lnTo>
                <a:lnTo>
                  <a:pt x="326" y="618"/>
                </a:lnTo>
                <a:lnTo>
                  <a:pt x="300" y="640"/>
                </a:lnTo>
                <a:lnTo>
                  <a:pt x="274" y="634"/>
                </a:lnTo>
                <a:lnTo>
                  <a:pt x="260" y="602"/>
                </a:lnTo>
                <a:lnTo>
                  <a:pt x="218" y="586"/>
                </a:lnTo>
                <a:lnTo>
                  <a:pt x="200" y="574"/>
                </a:lnTo>
                <a:lnTo>
                  <a:pt x="134" y="568"/>
                </a:lnTo>
                <a:lnTo>
                  <a:pt x="116" y="540"/>
                </a:lnTo>
                <a:lnTo>
                  <a:pt x="92" y="560"/>
                </a:lnTo>
                <a:lnTo>
                  <a:pt x="64" y="550"/>
                </a:lnTo>
                <a:lnTo>
                  <a:pt x="52" y="530"/>
                </a:lnTo>
                <a:lnTo>
                  <a:pt x="18" y="532"/>
                </a:lnTo>
                <a:lnTo>
                  <a:pt x="0" y="532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1" name="Freeform 12"/>
          <p:cNvSpPr>
            <a:spLocks/>
          </p:cNvSpPr>
          <p:nvPr/>
        </p:nvSpPr>
        <p:spPr bwMode="auto">
          <a:xfrm rot="221002">
            <a:off x="4715912" y="1565498"/>
            <a:ext cx="385197" cy="350220"/>
          </a:xfrm>
          <a:custGeom>
            <a:avLst/>
            <a:gdLst>
              <a:gd name="T0" fmla="*/ 210 w 712"/>
              <a:gd name="T1" fmla="*/ 4 h 540"/>
              <a:gd name="T2" fmla="*/ 198 w 712"/>
              <a:gd name="T3" fmla="*/ 18 h 540"/>
              <a:gd name="T4" fmla="*/ 206 w 712"/>
              <a:gd name="T5" fmla="*/ 48 h 540"/>
              <a:gd name="T6" fmla="*/ 190 w 712"/>
              <a:gd name="T7" fmla="*/ 76 h 540"/>
              <a:gd name="T8" fmla="*/ 192 w 712"/>
              <a:gd name="T9" fmla="*/ 88 h 540"/>
              <a:gd name="T10" fmla="*/ 164 w 712"/>
              <a:gd name="T11" fmla="*/ 134 h 540"/>
              <a:gd name="T12" fmla="*/ 158 w 712"/>
              <a:gd name="T13" fmla="*/ 172 h 540"/>
              <a:gd name="T14" fmla="*/ 132 w 712"/>
              <a:gd name="T15" fmla="*/ 216 h 540"/>
              <a:gd name="T16" fmla="*/ 128 w 712"/>
              <a:gd name="T17" fmla="*/ 244 h 540"/>
              <a:gd name="T18" fmla="*/ 104 w 712"/>
              <a:gd name="T19" fmla="*/ 264 h 540"/>
              <a:gd name="T20" fmla="*/ 90 w 712"/>
              <a:gd name="T21" fmla="*/ 316 h 540"/>
              <a:gd name="T22" fmla="*/ 68 w 712"/>
              <a:gd name="T23" fmla="*/ 360 h 540"/>
              <a:gd name="T24" fmla="*/ 30 w 712"/>
              <a:gd name="T25" fmla="*/ 418 h 540"/>
              <a:gd name="T26" fmla="*/ 4 w 712"/>
              <a:gd name="T27" fmla="*/ 458 h 540"/>
              <a:gd name="T28" fmla="*/ 0 w 712"/>
              <a:gd name="T29" fmla="*/ 476 h 540"/>
              <a:gd name="T30" fmla="*/ 34 w 712"/>
              <a:gd name="T31" fmla="*/ 508 h 540"/>
              <a:gd name="T32" fmla="*/ 92 w 712"/>
              <a:gd name="T33" fmla="*/ 516 h 540"/>
              <a:gd name="T34" fmla="*/ 126 w 712"/>
              <a:gd name="T35" fmla="*/ 486 h 540"/>
              <a:gd name="T36" fmla="*/ 162 w 712"/>
              <a:gd name="T37" fmla="*/ 510 h 540"/>
              <a:gd name="T38" fmla="*/ 182 w 712"/>
              <a:gd name="T39" fmla="*/ 490 h 540"/>
              <a:gd name="T40" fmla="*/ 244 w 712"/>
              <a:gd name="T41" fmla="*/ 496 h 540"/>
              <a:gd name="T42" fmla="*/ 322 w 712"/>
              <a:gd name="T43" fmla="*/ 540 h 540"/>
              <a:gd name="T44" fmla="*/ 352 w 712"/>
              <a:gd name="T45" fmla="*/ 524 h 540"/>
              <a:gd name="T46" fmla="*/ 380 w 712"/>
              <a:gd name="T47" fmla="*/ 506 h 540"/>
              <a:gd name="T48" fmla="*/ 402 w 712"/>
              <a:gd name="T49" fmla="*/ 468 h 540"/>
              <a:gd name="T50" fmla="*/ 414 w 712"/>
              <a:gd name="T51" fmla="*/ 462 h 540"/>
              <a:gd name="T52" fmla="*/ 444 w 712"/>
              <a:gd name="T53" fmla="*/ 470 h 540"/>
              <a:gd name="T54" fmla="*/ 444 w 712"/>
              <a:gd name="T55" fmla="*/ 500 h 540"/>
              <a:gd name="T56" fmla="*/ 446 w 712"/>
              <a:gd name="T57" fmla="*/ 516 h 540"/>
              <a:gd name="T58" fmla="*/ 476 w 712"/>
              <a:gd name="T59" fmla="*/ 516 h 540"/>
              <a:gd name="T60" fmla="*/ 484 w 712"/>
              <a:gd name="T61" fmla="*/ 502 h 540"/>
              <a:gd name="T62" fmla="*/ 516 w 712"/>
              <a:gd name="T63" fmla="*/ 520 h 540"/>
              <a:gd name="T64" fmla="*/ 558 w 712"/>
              <a:gd name="T65" fmla="*/ 496 h 540"/>
              <a:gd name="T66" fmla="*/ 578 w 712"/>
              <a:gd name="T67" fmla="*/ 454 h 540"/>
              <a:gd name="T68" fmla="*/ 596 w 712"/>
              <a:gd name="T69" fmla="*/ 452 h 540"/>
              <a:gd name="T70" fmla="*/ 594 w 712"/>
              <a:gd name="T71" fmla="*/ 412 h 540"/>
              <a:gd name="T72" fmla="*/ 564 w 712"/>
              <a:gd name="T73" fmla="*/ 368 h 540"/>
              <a:gd name="T74" fmla="*/ 614 w 712"/>
              <a:gd name="T75" fmla="*/ 316 h 540"/>
              <a:gd name="T76" fmla="*/ 658 w 712"/>
              <a:gd name="T77" fmla="*/ 264 h 540"/>
              <a:gd name="T78" fmla="*/ 686 w 712"/>
              <a:gd name="T79" fmla="*/ 262 h 540"/>
              <a:gd name="T80" fmla="*/ 704 w 712"/>
              <a:gd name="T81" fmla="*/ 238 h 540"/>
              <a:gd name="T82" fmla="*/ 712 w 712"/>
              <a:gd name="T83" fmla="*/ 216 h 540"/>
              <a:gd name="T84" fmla="*/ 702 w 712"/>
              <a:gd name="T85" fmla="*/ 184 h 540"/>
              <a:gd name="T86" fmla="*/ 684 w 712"/>
              <a:gd name="T87" fmla="*/ 164 h 540"/>
              <a:gd name="T88" fmla="*/ 652 w 712"/>
              <a:gd name="T89" fmla="*/ 142 h 540"/>
              <a:gd name="T90" fmla="*/ 624 w 712"/>
              <a:gd name="T91" fmla="*/ 166 h 540"/>
              <a:gd name="T92" fmla="*/ 592 w 712"/>
              <a:gd name="T93" fmla="*/ 158 h 540"/>
              <a:gd name="T94" fmla="*/ 572 w 712"/>
              <a:gd name="T95" fmla="*/ 128 h 540"/>
              <a:gd name="T96" fmla="*/ 568 w 712"/>
              <a:gd name="T97" fmla="*/ 114 h 540"/>
              <a:gd name="T98" fmla="*/ 536 w 712"/>
              <a:gd name="T99" fmla="*/ 90 h 540"/>
              <a:gd name="T100" fmla="*/ 510 w 712"/>
              <a:gd name="T101" fmla="*/ 110 h 540"/>
              <a:gd name="T102" fmla="*/ 482 w 712"/>
              <a:gd name="T103" fmla="*/ 106 h 540"/>
              <a:gd name="T104" fmla="*/ 468 w 712"/>
              <a:gd name="T105" fmla="*/ 72 h 540"/>
              <a:gd name="T106" fmla="*/ 428 w 712"/>
              <a:gd name="T107" fmla="*/ 60 h 540"/>
              <a:gd name="T108" fmla="*/ 410 w 712"/>
              <a:gd name="T109" fmla="*/ 42 h 540"/>
              <a:gd name="T110" fmla="*/ 342 w 712"/>
              <a:gd name="T111" fmla="*/ 40 h 540"/>
              <a:gd name="T112" fmla="*/ 328 w 712"/>
              <a:gd name="T113" fmla="*/ 12 h 540"/>
              <a:gd name="T114" fmla="*/ 300 w 712"/>
              <a:gd name="T115" fmla="*/ 32 h 540"/>
              <a:gd name="T116" fmla="*/ 276 w 712"/>
              <a:gd name="T117" fmla="*/ 24 h 540"/>
              <a:gd name="T118" fmla="*/ 258 w 712"/>
              <a:gd name="T119" fmla="*/ 0 h 540"/>
              <a:gd name="T120" fmla="*/ 210 w 712"/>
              <a:gd name="T121" fmla="*/ 4 h 54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712"/>
              <a:gd name="T184" fmla="*/ 0 h 540"/>
              <a:gd name="T185" fmla="*/ 712 w 712"/>
              <a:gd name="T186" fmla="*/ 540 h 54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712" h="540">
                <a:moveTo>
                  <a:pt x="210" y="4"/>
                </a:moveTo>
                <a:lnTo>
                  <a:pt x="198" y="18"/>
                </a:lnTo>
                <a:lnTo>
                  <a:pt x="206" y="48"/>
                </a:lnTo>
                <a:lnTo>
                  <a:pt x="190" y="76"/>
                </a:lnTo>
                <a:lnTo>
                  <a:pt x="192" y="88"/>
                </a:lnTo>
                <a:lnTo>
                  <a:pt x="164" y="134"/>
                </a:lnTo>
                <a:lnTo>
                  <a:pt x="158" y="172"/>
                </a:lnTo>
                <a:lnTo>
                  <a:pt x="132" y="216"/>
                </a:lnTo>
                <a:lnTo>
                  <a:pt x="128" y="244"/>
                </a:lnTo>
                <a:lnTo>
                  <a:pt x="104" y="264"/>
                </a:lnTo>
                <a:lnTo>
                  <a:pt x="90" y="316"/>
                </a:lnTo>
                <a:lnTo>
                  <a:pt x="68" y="360"/>
                </a:lnTo>
                <a:lnTo>
                  <a:pt x="30" y="418"/>
                </a:lnTo>
                <a:lnTo>
                  <a:pt x="4" y="458"/>
                </a:lnTo>
                <a:lnTo>
                  <a:pt x="0" y="476"/>
                </a:lnTo>
                <a:lnTo>
                  <a:pt x="34" y="508"/>
                </a:lnTo>
                <a:lnTo>
                  <a:pt x="92" y="516"/>
                </a:lnTo>
                <a:lnTo>
                  <a:pt x="126" y="486"/>
                </a:lnTo>
                <a:lnTo>
                  <a:pt x="162" y="510"/>
                </a:lnTo>
                <a:lnTo>
                  <a:pt x="182" y="490"/>
                </a:lnTo>
                <a:lnTo>
                  <a:pt x="244" y="496"/>
                </a:lnTo>
                <a:lnTo>
                  <a:pt x="322" y="540"/>
                </a:lnTo>
                <a:lnTo>
                  <a:pt x="352" y="524"/>
                </a:lnTo>
                <a:lnTo>
                  <a:pt x="380" y="506"/>
                </a:lnTo>
                <a:lnTo>
                  <a:pt x="402" y="468"/>
                </a:lnTo>
                <a:lnTo>
                  <a:pt x="414" y="462"/>
                </a:lnTo>
                <a:lnTo>
                  <a:pt x="444" y="470"/>
                </a:lnTo>
                <a:lnTo>
                  <a:pt x="444" y="500"/>
                </a:lnTo>
                <a:lnTo>
                  <a:pt x="446" y="516"/>
                </a:lnTo>
                <a:lnTo>
                  <a:pt x="476" y="516"/>
                </a:lnTo>
                <a:lnTo>
                  <a:pt x="484" y="502"/>
                </a:lnTo>
                <a:lnTo>
                  <a:pt x="516" y="520"/>
                </a:lnTo>
                <a:lnTo>
                  <a:pt x="558" y="496"/>
                </a:lnTo>
                <a:lnTo>
                  <a:pt x="578" y="454"/>
                </a:lnTo>
                <a:lnTo>
                  <a:pt x="596" y="452"/>
                </a:lnTo>
                <a:lnTo>
                  <a:pt x="594" y="412"/>
                </a:lnTo>
                <a:lnTo>
                  <a:pt x="564" y="368"/>
                </a:lnTo>
                <a:lnTo>
                  <a:pt x="614" y="316"/>
                </a:lnTo>
                <a:lnTo>
                  <a:pt x="658" y="264"/>
                </a:lnTo>
                <a:lnTo>
                  <a:pt x="686" y="262"/>
                </a:lnTo>
                <a:lnTo>
                  <a:pt x="704" y="238"/>
                </a:lnTo>
                <a:lnTo>
                  <a:pt x="712" y="216"/>
                </a:lnTo>
                <a:lnTo>
                  <a:pt x="702" y="184"/>
                </a:lnTo>
                <a:lnTo>
                  <a:pt x="684" y="164"/>
                </a:lnTo>
                <a:lnTo>
                  <a:pt x="652" y="142"/>
                </a:lnTo>
                <a:lnTo>
                  <a:pt x="624" y="166"/>
                </a:lnTo>
                <a:lnTo>
                  <a:pt x="592" y="158"/>
                </a:lnTo>
                <a:lnTo>
                  <a:pt x="572" y="128"/>
                </a:lnTo>
                <a:lnTo>
                  <a:pt x="568" y="114"/>
                </a:lnTo>
                <a:lnTo>
                  <a:pt x="536" y="90"/>
                </a:lnTo>
                <a:lnTo>
                  <a:pt x="510" y="110"/>
                </a:lnTo>
                <a:lnTo>
                  <a:pt x="482" y="106"/>
                </a:lnTo>
                <a:lnTo>
                  <a:pt x="468" y="72"/>
                </a:lnTo>
                <a:lnTo>
                  <a:pt x="428" y="60"/>
                </a:lnTo>
                <a:lnTo>
                  <a:pt x="410" y="42"/>
                </a:lnTo>
                <a:lnTo>
                  <a:pt x="342" y="40"/>
                </a:lnTo>
                <a:lnTo>
                  <a:pt x="328" y="12"/>
                </a:lnTo>
                <a:lnTo>
                  <a:pt x="300" y="32"/>
                </a:lnTo>
                <a:lnTo>
                  <a:pt x="276" y="24"/>
                </a:lnTo>
                <a:lnTo>
                  <a:pt x="258" y="0"/>
                </a:lnTo>
                <a:lnTo>
                  <a:pt x="210" y="4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4" name="Freeform 15"/>
          <p:cNvSpPr>
            <a:spLocks/>
          </p:cNvSpPr>
          <p:nvPr/>
        </p:nvSpPr>
        <p:spPr bwMode="auto">
          <a:xfrm>
            <a:off x="4586763" y="1865204"/>
            <a:ext cx="348120" cy="384198"/>
          </a:xfrm>
          <a:custGeom>
            <a:avLst/>
            <a:gdLst>
              <a:gd name="T0" fmla="*/ 192 w 642"/>
              <a:gd name="T1" fmla="*/ 0 h 596"/>
              <a:gd name="T2" fmla="*/ 162 w 642"/>
              <a:gd name="T3" fmla="*/ 22 h 596"/>
              <a:gd name="T4" fmla="*/ 140 w 642"/>
              <a:gd name="T5" fmla="*/ 64 h 596"/>
              <a:gd name="T6" fmla="*/ 124 w 642"/>
              <a:gd name="T7" fmla="*/ 92 h 596"/>
              <a:gd name="T8" fmla="*/ 96 w 642"/>
              <a:gd name="T9" fmla="*/ 128 h 596"/>
              <a:gd name="T10" fmla="*/ 38 w 642"/>
              <a:gd name="T11" fmla="*/ 170 h 596"/>
              <a:gd name="T12" fmla="*/ 18 w 642"/>
              <a:gd name="T13" fmla="*/ 176 h 596"/>
              <a:gd name="T14" fmla="*/ 0 w 642"/>
              <a:gd name="T15" fmla="*/ 206 h 596"/>
              <a:gd name="T16" fmla="*/ 28 w 642"/>
              <a:gd name="T17" fmla="*/ 230 h 596"/>
              <a:gd name="T18" fmla="*/ 52 w 642"/>
              <a:gd name="T19" fmla="*/ 254 h 596"/>
              <a:gd name="T20" fmla="*/ 64 w 642"/>
              <a:gd name="T21" fmla="*/ 332 h 596"/>
              <a:gd name="T22" fmla="*/ 122 w 642"/>
              <a:gd name="T23" fmla="*/ 364 h 596"/>
              <a:gd name="T24" fmla="*/ 166 w 642"/>
              <a:gd name="T25" fmla="*/ 350 h 596"/>
              <a:gd name="T26" fmla="*/ 176 w 642"/>
              <a:gd name="T27" fmla="*/ 362 h 596"/>
              <a:gd name="T28" fmla="*/ 136 w 642"/>
              <a:gd name="T29" fmla="*/ 412 h 596"/>
              <a:gd name="T30" fmla="*/ 140 w 642"/>
              <a:gd name="T31" fmla="*/ 428 h 596"/>
              <a:gd name="T32" fmla="*/ 172 w 642"/>
              <a:gd name="T33" fmla="*/ 448 h 596"/>
              <a:gd name="T34" fmla="*/ 164 w 642"/>
              <a:gd name="T35" fmla="*/ 492 h 596"/>
              <a:gd name="T36" fmla="*/ 150 w 642"/>
              <a:gd name="T37" fmla="*/ 512 h 596"/>
              <a:gd name="T38" fmla="*/ 154 w 642"/>
              <a:gd name="T39" fmla="*/ 564 h 596"/>
              <a:gd name="T40" fmla="*/ 188 w 642"/>
              <a:gd name="T41" fmla="*/ 570 h 596"/>
              <a:gd name="T42" fmla="*/ 242 w 642"/>
              <a:gd name="T43" fmla="*/ 562 h 596"/>
              <a:gd name="T44" fmla="*/ 276 w 642"/>
              <a:gd name="T45" fmla="*/ 596 h 596"/>
              <a:gd name="T46" fmla="*/ 324 w 642"/>
              <a:gd name="T47" fmla="*/ 566 h 596"/>
              <a:gd name="T48" fmla="*/ 352 w 642"/>
              <a:gd name="T49" fmla="*/ 562 h 596"/>
              <a:gd name="T50" fmla="*/ 360 w 642"/>
              <a:gd name="T51" fmla="*/ 548 h 596"/>
              <a:gd name="T52" fmla="*/ 344 w 642"/>
              <a:gd name="T53" fmla="*/ 502 h 596"/>
              <a:gd name="T54" fmla="*/ 354 w 642"/>
              <a:gd name="T55" fmla="*/ 478 h 596"/>
              <a:gd name="T56" fmla="*/ 394 w 642"/>
              <a:gd name="T57" fmla="*/ 456 h 596"/>
              <a:gd name="T58" fmla="*/ 466 w 642"/>
              <a:gd name="T59" fmla="*/ 464 h 596"/>
              <a:gd name="T60" fmla="*/ 466 w 642"/>
              <a:gd name="T61" fmla="*/ 524 h 596"/>
              <a:gd name="T62" fmla="*/ 490 w 642"/>
              <a:gd name="T63" fmla="*/ 538 h 596"/>
              <a:gd name="T64" fmla="*/ 522 w 642"/>
              <a:gd name="T65" fmla="*/ 526 h 596"/>
              <a:gd name="T66" fmla="*/ 554 w 642"/>
              <a:gd name="T67" fmla="*/ 512 h 596"/>
              <a:gd name="T68" fmla="*/ 604 w 642"/>
              <a:gd name="T69" fmla="*/ 520 h 596"/>
              <a:gd name="T70" fmla="*/ 638 w 642"/>
              <a:gd name="T71" fmla="*/ 496 h 596"/>
              <a:gd name="T72" fmla="*/ 638 w 642"/>
              <a:gd name="T73" fmla="*/ 460 h 596"/>
              <a:gd name="T74" fmla="*/ 624 w 642"/>
              <a:gd name="T75" fmla="*/ 430 h 596"/>
              <a:gd name="T76" fmla="*/ 626 w 642"/>
              <a:gd name="T77" fmla="*/ 328 h 596"/>
              <a:gd name="T78" fmla="*/ 636 w 642"/>
              <a:gd name="T79" fmla="*/ 302 h 596"/>
              <a:gd name="T80" fmla="*/ 638 w 642"/>
              <a:gd name="T81" fmla="*/ 224 h 596"/>
              <a:gd name="T82" fmla="*/ 606 w 642"/>
              <a:gd name="T83" fmla="*/ 180 h 596"/>
              <a:gd name="T84" fmla="*/ 604 w 642"/>
              <a:gd name="T85" fmla="*/ 162 h 596"/>
              <a:gd name="T86" fmla="*/ 642 w 642"/>
              <a:gd name="T87" fmla="*/ 124 h 596"/>
              <a:gd name="T88" fmla="*/ 616 w 642"/>
              <a:gd name="T89" fmla="*/ 108 h 596"/>
              <a:gd name="T90" fmla="*/ 598 w 642"/>
              <a:gd name="T91" fmla="*/ 102 h 596"/>
              <a:gd name="T92" fmla="*/ 588 w 642"/>
              <a:gd name="T93" fmla="*/ 82 h 596"/>
              <a:gd name="T94" fmla="*/ 582 w 642"/>
              <a:gd name="T95" fmla="*/ 50 h 596"/>
              <a:gd name="T96" fmla="*/ 574 w 642"/>
              <a:gd name="T97" fmla="*/ 28 h 596"/>
              <a:gd name="T98" fmla="*/ 518 w 642"/>
              <a:gd name="T99" fmla="*/ 62 h 596"/>
              <a:gd name="T100" fmla="*/ 430 w 642"/>
              <a:gd name="T101" fmla="*/ 16 h 596"/>
              <a:gd name="T102" fmla="*/ 376 w 642"/>
              <a:gd name="T103" fmla="*/ 12 h 596"/>
              <a:gd name="T104" fmla="*/ 354 w 642"/>
              <a:gd name="T105" fmla="*/ 32 h 596"/>
              <a:gd name="T106" fmla="*/ 320 w 642"/>
              <a:gd name="T107" fmla="*/ 12 h 596"/>
              <a:gd name="T108" fmla="*/ 286 w 642"/>
              <a:gd name="T109" fmla="*/ 38 h 596"/>
              <a:gd name="T110" fmla="*/ 228 w 642"/>
              <a:gd name="T111" fmla="*/ 32 h 596"/>
              <a:gd name="T112" fmla="*/ 192 w 642"/>
              <a:gd name="T113" fmla="*/ 0 h 59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42"/>
              <a:gd name="T172" fmla="*/ 0 h 596"/>
              <a:gd name="T173" fmla="*/ 642 w 642"/>
              <a:gd name="T174" fmla="*/ 596 h 59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42" h="596">
                <a:moveTo>
                  <a:pt x="192" y="0"/>
                </a:moveTo>
                <a:lnTo>
                  <a:pt x="162" y="22"/>
                </a:lnTo>
                <a:lnTo>
                  <a:pt x="140" y="64"/>
                </a:lnTo>
                <a:lnTo>
                  <a:pt x="124" y="92"/>
                </a:lnTo>
                <a:lnTo>
                  <a:pt x="96" y="128"/>
                </a:lnTo>
                <a:lnTo>
                  <a:pt x="38" y="170"/>
                </a:lnTo>
                <a:lnTo>
                  <a:pt x="18" y="176"/>
                </a:lnTo>
                <a:lnTo>
                  <a:pt x="0" y="206"/>
                </a:lnTo>
                <a:lnTo>
                  <a:pt x="28" y="230"/>
                </a:lnTo>
                <a:lnTo>
                  <a:pt x="52" y="254"/>
                </a:lnTo>
                <a:lnTo>
                  <a:pt x="64" y="332"/>
                </a:lnTo>
                <a:lnTo>
                  <a:pt x="122" y="364"/>
                </a:lnTo>
                <a:lnTo>
                  <a:pt x="166" y="350"/>
                </a:lnTo>
                <a:lnTo>
                  <a:pt x="176" y="362"/>
                </a:lnTo>
                <a:lnTo>
                  <a:pt x="136" y="412"/>
                </a:lnTo>
                <a:lnTo>
                  <a:pt x="140" y="428"/>
                </a:lnTo>
                <a:lnTo>
                  <a:pt x="172" y="448"/>
                </a:lnTo>
                <a:lnTo>
                  <a:pt x="164" y="492"/>
                </a:lnTo>
                <a:lnTo>
                  <a:pt x="150" y="512"/>
                </a:lnTo>
                <a:lnTo>
                  <a:pt x="154" y="564"/>
                </a:lnTo>
                <a:lnTo>
                  <a:pt x="188" y="570"/>
                </a:lnTo>
                <a:lnTo>
                  <a:pt x="242" y="562"/>
                </a:lnTo>
                <a:lnTo>
                  <a:pt x="276" y="596"/>
                </a:lnTo>
                <a:lnTo>
                  <a:pt x="324" y="566"/>
                </a:lnTo>
                <a:lnTo>
                  <a:pt x="352" y="562"/>
                </a:lnTo>
                <a:lnTo>
                  <a:pt x="360" y="548"/>
                </a:lnTo>
                <a:lnTo>
                  <a:pt x="344" y="502"/>
                </a:lnTo>
                <a:lnTo>
                  <a:pt x="354" y="478"/>
                </a:lnTo>
                <a:lnTo>
                  <a:pt x="394" y="456"/>
                </a:lnTo>
                <a:lnTo>
                  <a:pt x="466" y="464"/>
                </a:lnTo>
                <a:lnTo>
                  <a:pt x="466" y="524"/>
                </a:lnTo>
                <a:lnTo>
                  <a:pt x="490" y="538"/>
                </a:lnTo>
                <a:lnTo>
                  <a:pt x="522" y="526"/>
                </a:lnTo>
                <a:lnTo>
                  <a:pt x="554" y="512"/>
                </a:lnTo>
                <a:lnTo>
                  <a:pt x="604" y="520"/>
                </a:lnTo>
                <a:lnTo>
                  <a:pt x="638" y="496"/>
                </a:lnTo>
                <a:lnTo>
                  <a:pt x="638" y="460"/>
                </a:lnTo>
                <a:lnTo>
                  <a:pt x="624" y="430"/>
                </a:lnTo>
                <a:lnTo>
                  <a:pt x="626" y="328"/>
                </a:lnTo>
                <a:lnTo>
                  <a:pt x="636" y="302"/>
                </a:lnTo>
                <a:lnTo>
                  <a:pt x="638" y="224"/>
                </a:lnTo>
                <a:lnTo>
                  <a:pt x="606" y="180"/>
                </a:lnTo>
                <a:lnTo>
                  <a:pt x="604" y="162"/>
                </a:lnTo>
                <a:lnTo>
                  <a:pt x="642" y="124"/>
                </a:lnTo>
                <a:lnTo>
                  <a:pt x="616" y="108"/>
                </a:lnTo>
                <a:lnTo>
                  <a:pt x="598" y="102"/>
                </a:lnTo>
                <a:lnTo>
                  <a:pt x="588" y="82"/>
                </a:lnTo>
                <a:lnTo>
                  <a:pt x="582" y="50"/>
                </a:lnTo>
                <a:lnTo>
                  <a:pt x="574" y="28"/>
                </a:lnTo>
                <a:lnTo>
                  <a:pt x="518" y="62"/>
                </a:lnTo>
                <a:lnTo>
                  <a:pt x="430" y="16"/>
                </a:lnTo>
                <a:lnTo>
                  <a:pt x="376" y="12"/>
                </a:lnTo>
                <a:lnTo>
                  <a:pt x="354" y="32"/>
                </a:lnTo>
                <a:lnTo>
                  <a:pt x="320" y="12"/>
                </a:lnTo>
                <a:lnTo>
                  <a:pt x="286" y="38"/>
                </a:lnTo>
                <a:lnTo>
                  <a:pt x="228" y="32"/>
                </a:lnTo>
                <a:lnTo>
                  <a:pt x="192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5" name="Freeform 16"/>
          <p:cNvSpPr>
            <a:spLocks/>
          </p:cNvSpPr>
          <p:nvPr/>
        </p:nvSpPr>
        <p:spPr bwMode="auto">
          <a:xfrm>
            <a:off x="4401373" y="2058609"/>
            <a:ext cx="129773" cy="109771"/>
          </a:xfrm>
          <a:custGeom>
            <a:avLst/>
            <a:gdLst>
              <a:gd name="T0" fmla="*/ 0 w 238"/>
              <a:gd name="T1" fmla="*/ 96 h 170"/>
              <a:gd name="T2" fmla="*/ 12 w 238"/>
              <a:gd name="T3" fmla="*/ 78 h 170"/>
              <a:gd name="T4" fmla="*/ 68 w 238"/>
              <a:gd name="T5" fmla="*/ 68 h 170"/>
              <a:gd name="T6" fmla="*/ 116 w 238"/>
              <a:gd name="T7" fmla="*/ 20 h 170"/>
              <a:gd name="T8" fmla="*/ 220 w 238"/>
              <a:gd name="T9" fmla="*/ 0 h 170"/>
              <a:gd name="T10" fmla="*/ 232 w 238"/>
              <a:gd name="T11" fmla="*/ 32 h 170"/>
              <a:gd name="T12" fmla="*/ 226 w 238"/>
              <a:gd name="T13" fmla="*/ 46 h 170"/>
              <a:gd name="T14" fmla="*/ 238 w 238"/>
              <a:gd name="T15" fmla="*/ 66 h 170"/>
              <a:gd name="T16" fmla="*/ 236 w 238"/>
              <a:gd name="T17" fmla="*/ 108 h 170"/>
              <a:gd name="T18" fmla="*/ 172 w 238"/>
              <a:gd name="T19" fmla="*/ 170 h 170"/>
              <a:gd name="T20" fmla="*/ 140 w 238"/>
              <a:gd name="T21" fmla="*/ 144 h 170"/>
              <a:gd name="T22" fmla="*/ 66 w 238"/>
              <a:gd name="T23" fmla="*/ 130 h 170"/>
              <a:gd name="T24" fmla="*/ 24 w 238"/>
              <a:gd name="T25" fmla="*/ 108 h 170"/>
              <a:gd name="T26" fmla="*/ 0 w 238"/>
              <a:gd name="T27" fmla="*/ 96 h 17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38"/>
              <a:gd name="T43" fmla="*/ 0 h 170"/>
              <a:gd name="T44" fmla="*/ 238 w 238"/>
              <a:gd name="T45" fmla="*/ 170 h 17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38" h="170">
                <a:moveTo>
                  <a:pt x="0" y="96"/>
                </a:moveTo>
                <a:lnTo>
                  <a:pt x="12" y="78"/>
                </a:lnTo>
                <a:lnTo>
                  <a:pt x="68" y="68"/>
                </a:lnTo>
                <a:lnTo>
                  <a:pt x="116" y="20"/>
                </a:lnTo>
                <a:lnTo>
                  <a:pt x="220" y="0"/>
                </a:lnTo>
                <a:lnTo>
                  <a:pt x="232" y="32"/>
                </a:lnTo>
                <a:lnTo>
                  <a:pt x="226" y="46"/>
                </a:lnTo>
                <a:lnTo>
                  <a:pt x="238" y="66"/>
                </a:lnTo>
                <a:lnTo>
                  <a:pt x="236" y="108"/>
                </a:lnTo>
                <a:lnTo>
                  <a:pt x="172" y="170"/>
                </a:lnTo>
                <a:lnTo>
                  <a:pt x="140" y="144"/>
                </a:lnTo>
                <a:lnTo>
                  <a:pt x="66" y="130"/>
                </a:lnTo>
                <a:lnTo>
                  <a:pt x="24" y="108"/>
                </a:lnTo>
                <a:lnTo>
                  <a:pt x="0" y="96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6" name="Freeform 17"/>
          <p:cNvSpPr>
            <a:spLocks/>
          </p:cNvSpPr>
          <p:nvPr/>
        </p:nvSpPr>
        <p:spPr bwMode="auto">
          <a:xfrm>
            <a:off x="4343697" y="1998498"/>
            <a:ext cx="525270" cy="569762"/>
          </a:xfrm>
          <a:custGeom>
            <a:avLst/>
            <a:gdLst>
              <a:gd name="T0" fmla="*/ 50 w 966"/>
              <a:gd name="T1" fmla="*/ 222 h 880"/>
              <a:gd name="T2" fmla="*/ 80 w 966"/>
              <a:gd name="T3" fmla="*/ 268 h 880"/>
              <a:gd name="T4" fmla="*/ 90 w 966"/>
              <a:gd name="T5" fmla="*/ 314 h 880"/>
              <a:gd name="T6" fmla="*/ 32 w 966"/>
              <a:gd name="T7" fmla="*/ 356 h 880"/>
              <a:gd name="T8" fmla="*/ 42 w 966"/>
              <a:gd name="T9" fmla="*/ 444 h 880"/>
              <a:gd name="T10" fmla="*/ 42 w 966"/>
              <a:gd name="T11" fmla="*/ 524 h 880"/>
              <a:gd name="T12" fmla="*/ 58 w 966"/>
              <a:gd name="T13" fmla="*/ 582 h 880"/>
              <a:gd name="T14" fmla="*/ 136 w 966"/>
              <a:gd name="T15" fmla="*/ 682 h 880"/>
              <a:gd name="T16" fmla="*/ 176 w 966"/>
              <a:gd name="T17" fmla="*/ 686 h 880"/>
              <a:gd name="T18" fmla="*/ 232 w 966"/>
              <a:gd name="T19" fmla="*/ 784 h 880"/>
              <a:gd name="T20" fmla="*/ 242 w 966"/>
              <a:gd name="T21" fmla="*/ 832 h 880"/>
              <a:gd name="T22" fmla="*/ 304 w 966"/>
              <a:gd name="T23" fmla="*/ 792 h 880"/>
              <a:gd name="T24" fmla="*/ 398 w 966"/>
              <a:gd name="T25" fmla="*/ 840 h 880"/>
              <a:gd name="T26" fmla="*/ 510 w 966"/>
              <a:gd name="T27" fmla="*/ 792 h 880"/>
              <a:gd name="T28" fmla="*/ 528 w 966"/>
              <a:gd name="T29" fmla="*/ 698 h 880"/>
              <a:gd name="T30" fmla="*/ 602 w 966"/>
              <a:gd name="T31" fmla="*/ 684 h 880"/>
              <a:gd name="T32" fmla="*/ 688 w 966"/>
              <a:gd name="T33" fmla="*/ 694 h 880"/>
              <a:gd name="T34" fmla="*/ 738 w 966"/>
              <a:gd name="T35" fmla="*/ 656 h 880"/>
              <a:gd name="T36" fmla="*/ 846 w 966"/>
              <a:gd name="T37" fmla="*/ 674 h 880"/>
              <a:gd name="T38" fmla="*/ 892 w 966"/>
              <a:gd name="T39" fmla="*/ 654 h 880"/>
              <a:gd name="T40" fmla="*/ 956 w 966"/>
              <a:gd name="T41" fmla="*/ 654 h 880"/>
              <a:gd name="T42" fmla="*/ 954 w 966"/>
              <a:gd name="T43" fmla="*/ 564 h 880"/>
              <a:gd name="T44" fmla="*/ 908 w 966"/>
              <a:gd name="T45" fmla="*/ 544 h 880"/>
              <a:gd name="T46" fmla="*/ 906 w 966"/>
              <a:gd name="T47" fmla="*/ 528 h 880"/>
              <a:gd name="T48" fmla="*/ 914 w 966"/>
              <a:gd name="T49" fmla="*/ 476 h 880"/>
              <a:gd name="T50" fmla="*/ 830 w 966"/>
              <a:gd name="T51" fmla="*/ 420 h 880"/>
              <a:gd name="T52" fmla="*/ 790 w 966"/>
              <a:gd name="T53" fmla="*/ 356 h 880"/>
              <a:gd name="T54" fmla="*/ 720 w 966"/>
              <a:gd name="T55" fmla="*/ 388 h 880"/>
              <a:gd name="T56" fmla="*/ 632 w 966"/>
              <a:gd name="T57" fmla="*/ 364 h 880"/>
              <a:gd name="T58" fmla="*/ 596 w 966"/>
              <a:gd name="T59" fmla="*/ 306 h 880"/>
              <a:gd name="T60" fmla="*/ 618 w 966"/>
              <a:gd name="T61" fmla="*/ 242 h 880"/>
              <a:gd name="T62" fmla="*/ 582 w 966"/>
              <a:gd name="T63" fmla="*/ 204 h 880"/>
              <a:gd name="T64" fmla="*/ 610 w 966"/>
              <a:gd name="T65" fmla="*/ 144 h 880"/>
              <a:gd name="T66" fmla="*/ 508 w 966"/>
              <a:gd name="T67" fmla="*/ 128 h 880"/>
              <a:gd name="T68" fmla="*/ 444 w 966"/>
              <a:gd name="T69" fmla="*/ 0 h 880"/>
              <a:gd name="T70" fmla="*/ 350 w 966"/>
              <a:gd name="T71" fmla="*/ 60 h 880"/>
              <a:gd name="T72" fmla="*/ 334 w 966"/>
              <a:gd name="T73" fmla="*/ 122 h 880"/>
              <a:gd name="T74" fmla="*/ 340 w 966"/>
              <a:gd name="T75" fmla="*/ 156 h 880"/>
              <a:gd name="T76" fmla="*/ 276 w 966"/>
              <a:gd name="T77" fmla="*/ 262 h 880"/>
              <a:gd name="T78" fmla="*/ 170 w 966"/>
              <a:gd name="T79" fmla="*/ 222 h 88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966"/>
              <a:gd name="T121" fmla="*/ 0 h 880"/>
              <a:gd name="T122" fmla="*/ 966 w 966"/>
              <a:gd name="T123" fmla="*/ 880 h 88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966" h="880">
                <a:moveTo>
                  <a:pt x="104" y="190"/>
                </a:moveTo>
                <a:lnTo>
                  <a:pt x="50" y="222"/>
                </a:lnTo>
                <a:lnTo>
                  <a:pt x="84" y="252"/>
                </a:lnTo>
                <a:lnTo>
                  <a:pt x="80" y="268"/>
                </a:lnTo>
                <a:lnTo>
                  <a:pt x="64" y="296"/>
                </a:lnTo>
                <a:lnTo>
                  <a:pt x="90" y="314"/>
                </a:lnTo>
                <a:lnTo>
                  <a:pt x="60" y="356"/>
                </a:lnTo>
                <a:lnTo>
                  <a:pt x="32" y="356"/>
                </a:lnTo>
                <a:lnTo>
                  <a:pt x="0" y="394"/>
                </a:lnTo>
                <a:lnTo>
                  <a:pt x="42" y="444"/>
                </a:lnTo>
                <a:lnTo>
                  <a:pt x="26" y="512"/>
                </a:lnTo>
                <a:lnTo>
                  <a:pt x="42" y="524"/>
                </a:lnTo>
                <a:lnTo>
                  <a:pt x="42" y="584"/>
                </a:lnTo>
                <a:lnTo>
                  <a:pt x="58" y="582"/>
                </a:lnTo>
                <a:lnTo>
                  <a:pt x="110" y="672"/>
                </a:lnTo>
                <a:lnTo>
                  <a:pt x="136" y="682"/>
                </a:lnTo>
                <a:lnTo>
                  <a:pt x="156" y="678"/>
                </a:lnTo>
                <a:lnTo>
                  <a:pt x="176" y="686"/>
                </a:lnTo>
                <a:lnTo>
                  <a:pt x="174" y="710"/>
                </a:lnTo>
                <a:lnTo>
                  <a:pt x="232" y="784"/>
                </a:lnTo>
                <a:lnTo>
                  <a:pt x="224" y="816"/>
                </a:lnTo>
                <a:lnTo>
                  <a:pt x="242" y="832"/>
                </a:lnTo>
                <a:lnTo>
                  <a:pt x="276" y="824"/>
                </a:lnTo>
                <a:lnTo>
                  <a:pt x="304" y="792"/>
                </a:lnTo>
                <a:lnTo>
                  <a:pt x="338" y="786"/>
                </a:lnTo>
                <a:lnTo>
                  <a:pt x="398" y="840"/>
                </a:lnTo>
                <a:lnTo>
                  <a:pt x="468" y="880"/>
                </a:lnTo>
                <a:lnTo>
                  <a:pt x="510" y="792"/>
                </a:lnTo>
                <a:lnTo>
                  <a:pt x="520" y="728"/>
                </a:lnTo>
                <a:lnTo>
                  <a:pt x="528" y="698"/>
                </a:lnTo>
                <a:lnTo>
                  <a:pt x="560" y="718"/>
                </a:lnTo>
                <a:lnTo>
                  <a:pt x="602" y="684"/>
                </a:lnTo>
                <a:lnTo>
                  <a:pt x="626" y="676"/>
                </a:lnTo>
                <a:lnTo>
                  <a:pt x="688" y="694"/>
                </a:lnTo>
                <a:lnTo>
                  <a:pt x="704" y="662"/>
                </a:lnTo>
                <a:lnTo>
                  <a:pt x="738" y="656"/>
                </a:lnTo>
                <a:lnTo>
                  <a:pt x="762" y="674"/>
                </a:lnTo>
                <a:lnTo>
                  <a:pt x="846" y="674"/>
                </a:lnTo>
                <a:lnTo>
                  <a:pt x="870" y="676"/>
                </a:lnTo>
                <a:lnTo>
                  <a:pt x="892" y="654"/>
                </a:lnTo>
                <a:lnTo>
                  <a:pt x="938" y="660"/>
                </a:lnTo>
                <a:lnTo>
                  <a:pt x="956" y="654"/>
                </a:lnTo>
                <a:lnTo>
                  <a:pt x="966" y="608"/>
                </a:lnTo>
                <a:lnTo>
                  <a:pt x="954" y="564"/>
                </a:lnTo>
                <a:lnTo>
                  <a:pt x="932" y="544"/>
                </a:lnTo>
                <a:lnTo>
                  <a:pt x="908" y="544"/>
                </a:lnTo>
                <a:lnTo>
                  <a:pt x="890" y="564"/>
                </a:lnTo>
                <a:lnTo>
                  <a:pt x="906" y="528"/>
                </a:lnTo>
                <a:lnTo>
                  <a:pt x="930" y="506"/>
                </a:lnTo>
                <a:lnTo>
                  <a:pt x="914" y="476"/>
                </a:lnTo>
                <a:lnTo>
                  <a:pt x="868" y="450"/>
                </a:lnTo>
                <a:lnTo>
                  <a:pt x="830" y="420"/>
                </a:lnTo>
                <a:lnTo>
                  <a:pt x="794" y="392"/>
                </a:lnTo>
                <a:lnTo>
                  <a:pt x="790" y="356"/>
                </a:lnTo>
                <a:lnTo>
                  <a:pt x="774" y="356"/>
                </a:lnTo>
                <a:lnTo>
                  <a:pt x="720" y="388"/>
                </a:lnTo>
                <a:lnTo>
                  <a:pt x="686" y="356"/>
                </a:lnTo>
                <a:lnTo>
                  <a:pt x="632" y="364"/>
                </a:lnTo>
                <a:lnTo>
                  <a:pt x="600" y="358"/>
                </a:lnTo>
                <a:lnTo>
                  <a:pt x="596" y="306"/>
                </a:lnTo>
                <a:lnTo>
                  <a:pt x="610" y="286"/>
                </a:lnTo>
                <a:lnTo>
                  <a:pt x="618" y="242"/>
                </a:lnTo>
                <a:lnTo>
                  <a:pt x="582" y="220"/>
                </a:lnTo>
                <a:lnTo>
                  <a:pt x="582" y="204"/>
                </a:lnTo>
                <a:lnTo>
                  <a:pt x="622" y="154"/>
                </a:lnTo>
                <a:lnTo>
                  <a:pt x="610" y="144"/>
                </a:lnTo>
                <a:lnTo>
                  <a:pt x="566" y="154"/>
                </a:lnTo>
                <a:lnTo>
                  <a:pt x="508" y="128"/>
                </a:lnTo>
                <a:lnTo>
                  <a:pt x="498" y="44"/>
                </a:lnTo>
                <a:lnTo>
                  <a:pt x="444" y="0"/>
                </a:lnTo>
                <a:lnTo>
                  <a:pt x="396" y="36"/>
                </a:lnTo>
                <a:lnTo>
                  <a:pt x="350" y="60"/>
                </a:lnTo>
                <a:lnTo>
                  <a:pt x="324" y="94"/>
                </a:lnTo>
                <a:lnTo>
                  <a:pt x="334" y="122"/>
                </a:lnTo>
                <a:lnTo>
                  <a:pt x="328" y="142"/>
                </a:lnTo>
                <a:lnTo>
                  <a:pt x="340" y="156"/>
                </a:lnTo>
                <a:lnTo>
                  <a:pt x="340" y="202"/>
                </a:lnTo>
                <a:lnTo>
                  <a:pt x="276" y="262"/>
                </a:lnTo>
                <a:lnTo>
                  <a:pt x="244" y="236"/>
                </a:lnTo>
                <a:lnTo>
                  <a:pt x="170" y="222"/>
                </a:lnTo>
                <a:lnTo>
                  <a:pt x="104" y="19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2" name="Freeform 13"/>
          <p:cNvSpPr>
            <a:spLocks/>
          </p:cNvSpPr>
          <p:nvPr/>
        </p:nvSpPr>
        <p:spPr bwMode="auto">
          <a:xfrm>
            <a:off x="5000402" y="1441803"/>
            <a:ext cx="607665" cy="650784"/>
          </a:xfrm>
          <a:custGeom>
            <a:avLst/>
            <a:gdLst>
              <a:gd name="T0" fmla="*/ 452 w 1122"/>
              <a:gd name="T1" fmla="*/ 60 h 1006"/>
              <a:gd name="T2" fmla="*/ 520 w 1122"/>
              <a:gd name="T3" fmla="*/ 60 h 1006"/>
              <a:gd name="T4" fmla="*/ 606 w 1122"/>
              <a:gd name="T5" fmla="*/ 36 h 1006"/>
              <a:gd name="T6" fmla="*/ 650 w 1122"/>
              <a:gd name="T7" fmla="*/ 18 h 1006"/>
              <a:gd name="T8" fmla="*/ 706 w 1122"/>
              <a:gd name="T9" fmla="*/ 8 h 1006"/>
              <a:gd name="T10" fmla="*/ 732 w 1122"/>
              <a:gd name="T11" fmla="*/ 46 h 1006"/>
              <a:gd name="T12" fmla="*/ 752 w 1122"/>
              <a:gd name="T13" fmla="*/ 216 h 1006"/>
              <a:gd name="T14" fmla="*/ 776 w 1122"/>
              <a:gd name="T15" fmla="*/ 252 h 1006"/>
              <a:gd name="T16" fmla="*/ 852 w 1122"/>
              <a:gd name="T17" fmla="*/ 260 h 1006"/>
              <a:gd name="T18" fmla="*/ 832 w 1122"/>
              <a:gd name="T19" fmla="*/ 346 h 1006"/>
              <a:gd name="T20" fmla="*/ 842 w 1122"/>
              <a:gd name="T21" fmla="*/ 408 h 1006"/>
              <a:gd name="T22" fmla="*/ 892 w 1122"/>
              <a:gd name="T23" fmla="*/ 412 h 1006"/>
              <a:gd name="T24" fmla="*/ 964 w 1122"/>
              <a:gd name="T25" fmla="*/ 334 h 1006"/>
              <a:gd name="T26" fmla="*/ 992 w 1122"/>
              <a:gd name="T27" fmla="*/ 292 h 1006"/>
              <a:gd name="T28" fmla="*/ 1092 w 1122"/>
              <a:gd name="T29" fmla="*/ 330 h 1006"/>
              <a:gd name="T30" fmla="*/ 1116 w 1122"/>
              <a:gd name="T31" fmla="*/ 370 h 1006"/>
              <a:gd name="T32" fmla="*/ 1078 w 1122"/>
              <a:gd name="T33" fmla="*/ 394 h 1006"/>
              <a:gd name="T34" fmla="*/ 1054 w 1122"/>
              <a:gd name="T35" fmla="*/ 468 h 1006"/>
              <a:gd name="T36" fmla="*/ 1008 w 1122"/>
              <a:gd name="T37" fmla="*/ 524 h 1006"/>
              <a:gd name="T38" fmla="*/ 1064 w 1122"/>
              <a:gd name="T39" fmla="*/ 600 h 1006"/>
              <a:gd name="T40" fmla="*/ 1092 w 1122"/>
              <a:gd name="T41" fmla="*/ 672 h 1006"/>
              <a:gd name="T42" fmla="*/ 1030 w 1122"/>
              <a:gd name="T43" fmla="*/ 716 h 1006"/>
              <a:gd name="T44" fmla="*/ 1010 w 1122"/>
              <a:gd name="T45" fmla="*/ 768 h 1006"/>
              <a:gd name="T46" fmla="*/ 1066 w 1122"/>
              <a:gd name="T47" fmla="*/ 826 h 1006"/>
              <a:gd name="T48" fmla="*/ 1080 w 1122"/>
              <a:gd name="T49" fmla="*/ 892 h 1006"/>
              <a:gd name="T50" fmla="*/ 992 w 1122"/>
              <a:gd name="T51" fmla="*/ 828 h 1006"/>
              <a:gd name="T52" fmla="*/ 886 w 1122"/>
              <a:gd name="T53" fmla="*/ 782 h 1006"/>
              <a:gd name="T54" fmla="*/ 676 w 1122"/>
              <a:gd name="T55" fmla="*/ 1006 h 1006"/>
              <a:gd name="T56" fmla="*/ 650 w 1122"/>
              <a:gd name="T57" fmla="*/ 948 h 1006"/>
              <a:gd name="T58" fmla="*/ 602 w 1122"/>
              <a:gd name="T59" fmla="*/ 942 h 1006"/>
              <a:gd name="T60" fmla="*/ 586 w 1122"/>
              <a:gd name="T61" fmla="*/ 900 h 1006"/>
              <a:gd name="T62" fmla="*/ 606 w 1122"/>
              <a:gd name="T63" fmla="*/ 836 h 1006"/>
              <a:gd name="T64" fmla="*/ 552 w 1122"/>
              <a:gd name="T65" fmla="*/ 812 h 1006"/>
              <a:gd name="T66" fmla="*/ 478 w 1122"/>
              <a:gd name="T67" fmla="*/ 830 h 1006"/>
              <a:gd name="T68" fmla="*/ 428 w 1122"/>
              <a:gd name="T69" fmla="*/ 816 h 1006"/>
              <a:gd name="T70" fmla="*/ 418 w 1122"/>
              <a:gd name="T71" fmla="*/ 750 h 1006"/>
              <a:gd name="T72" fmla="*/ 362 w 1122"/>
              <a:gd name="T73" fmla="*/ 718 h 1006"/>
              <a:gd name="T74" fmla="*/ 322 w 1122"/>
              <a:gd name="T75" fmla="*/ 652 h 1006"/>
              <a:gd name="T76" fmla="*/ 256 w 1122"/>
              <a:gd name="T77" fmla="*/ 626 h 1006"/>
              <a:gd name="T78" fmla="*/ 228 w 1122"/>
              <a:gd name="T79" fmla="*/ 574 h 1006"/>
              <a:gd name="T80" fmla="*/ 162 w 1122"/>
              <a:gd name="T81" fmla="*/ 556 h 1006"/>
              <a:gd name="T82" fmla="*/ 116 w 1122"/>
              <a:gd name="T83" fmla="*/ 588 h 1006"/>
              <a:gd name="T84" fmla="*/ 0 w 1122"/>
              <a:gd name="T85" fmla="*/ 544 h 1006"/>
              <a:gd name="T86" fmla="*/ 118 w 1122"/>
              <a:gd name="T87" fmla="*/ 438 h 1006"/>
              <a:gd name="T88" fmla="*/ 142 w 1122"/>
              <a:gd name="T89" fmla="*/ 390 h 1006"/>
              <a:gd name="T90" fmla="*/ 120 w 1122"/>
              <a:gd name="T91" fmla="*/ 342 h 1006"/>
              <a:gd name="T92" fmla="*/ 170 w 1122"/>
              <a:gd name="T93" fmla="*/ 294 h 1006"/>
              <a:gd name="T94" fmla="*/ 298 w 1122"/>
              <a:gd name="T95" fmla="*/ 256 h 1006"/>
              <a:gd name="T96" fmla="*/ 362 w 1122"/>
              <a:gd name="T97" fmla="*/ 210 h 1006"/>
              <a:gd name="T98" fmla="*/ 416 w 1122"/>
              <a:gd name="T99" fmla="*/ 184 h 1006"/>
              <a:gd name="T100" fmla="*/ 436 w 1122"/>
              <a:gd name="T101" fmla="*/ 70 h 100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122"/>
              <a:gd name="T154" fmla="*/ 0 h 1006"/>
              <a:gd name="T155" fmla="*/ 1122 w 1122"/>
              <a:gd name="T156" fmla="*/ 1006 h 100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122" h="1006">
                <a:moveTo>
                  <a:pt x="436" y="70"/>
                </a:moveTo>
                <a:lnTo>
                  <a:pt x="452" y="60"/>
                </a:lnTo>
                <a:lnTo>
                  <a:pt x="496" y="78"/>
                </a:lnTo>
                <a:lnTo>
                  <a:pt x="520" y="60"/>
                </a:lnTo>
                <a:lnTo>
                  <a:pt x="572" y="48"/>
                </a:lnTo>
                <a:lnTo>
                  <a:pt x="606" y="36"/>
                </a:lnTo>
                <a:lnTo>
                  <a:pt x="634" y="18"/>
                </a:lnTo>
                <a:lnTo>
                  <a:pt x="650" y="18"/>
                </a:lnTo>
                <a:lnTo>
                  <a:pt x="678" y="0"/>
                </a:lnTo>
                <a:lnTo>
                  <a:pt x="706" y="8"/>
                </a:lnTo>
                <a:lnTo>
                  <a:pt x="710" y="30"/>
                </a:lnTo>
                <a:lnTo>
                  <a:pt x="732" y="46"/>
                </a:lnTo>
                <a:lnTo>
                  <a:pt x="736" y="196"/>
                </a:lnTo>
                <a:lnTo>
                  <a:pt x="752" y="216"/>
                </a:lnTo>
                <a:lnTo>
                  <a:pt x="752" y="232"/>
                </a:lnTo>
                <a:lnTo>
                  <a:pt x="776" y="252"/>
                </a:lnTo>
                <a:lnTo>
                  <a:pt x="842" y="250"/>
                </a:lnTo>
                <a:lnTo>
                  <a:pt x="852" y="260"/>
                </a:lnTo>
                <a:lnTo>
                  <a:pt x="854" y="336"/>
                </a:lnTo>
                <a:lnTo>
                  <a:pt x="832" y="346"/>
                </a:lnTo>
                <a:lnTo>
                  <a:pt x="818" y="370"/>
                </a:lnTo>
                <a:lnTo>
                  <a:pt x="842" y="408"/>
                </a:lnTo>
                <a:lnTo>
                  <a:pt x="864" y="422"/>
                </a:lnTo>
                <a:lnTo>
                  <a:pt x="892" y="412"/>
                </a:lnTo>
                <a:lnTo>
                  <a:pt x="930" y="356"/>
                </a:lnTo>
                <a:lnTo>
                  <a:pt x="964" y="334"/>
                </a:lnTo>
                <a:lnTo>
                  <a:pt x="968" y="310"/>
                </a:lnTo>
                <a:lnTo>
                  <a:pt x="992" y="292"/>
                </a:lnTo>
                <a:lnTo>
                  <a:pt x="1038" y="302"/>
                </a:lnTo>
                <a:lnTo>
                  <a:pt x="1092" y="330"/>
                </a:lnTo>
                <a:lnTo>
                  <a:pt x="1122" y="354"/>
                </a:lnTo>
                <a:lnTo>
                  <a:pt x="1116" y="370"/>
                </a:lnTo>
                <a:lnTo>
                  <a:pt x="1092" y="378"/>
                </a:lnTo>
                <a:lnTo>
                  <a:pt x="1078" y="394"/>
                </a:lnTo>
                <a:lnTo>
                  <a:pt x="1080" y="436"/>
                </a:lnTo>
                <a:lnTo>
                  <a:pt x="1054" y="468"/>
                </a:lnTo>
                <a:lnTo>
                  <a:pt x="1028" y="494"/>
                </a:lnTo>
                <a:lnTo>
                  <a:pt x="1008" y="524"/>
                </a:lnTo>
                <a:lnTo>
                  <a:pt x="1036" y="560"/>
                </a:lnTo>
                <a:lnTo>
                  <a:pt x="1064" y="600"/>
                </a:lnTo>
                <a:lnTo>
                  <a:pt x="1064" y="624"/>
                </a:lnTo>
                <a:lnTo>
                  <a:pt x="1092" y="672"/>
                </a:lnTo>
                <a:lnTo>
                  <a:pt x="1078" y="694"/>
                </a:lnTo>
                <a:lnTo>
                  <a:pt x="1030" y="716"/>
                </a:lnTo>
                <a:lnTo>
                  <a:pt x="1012" y="732"/>
                </a:lnTo>
                <a:lnTo>
                  <a:pt x="1010" y="768"/>
                </a:lnTo>
                <a:lnTo>
                  <a:pt x="1030" y="796"/>
                </a:lnTo>
                <a:lnTo>
                  <a:pt x="1066" y="826"/>
                </a:lnTo>
                <a:lnTo>
                  <a:pt x="1094" y="856"/>
                </a:lnTo>
                <a:lnTo>
                  <a:pt x="1080" y="892"/>
                </a:lnTo>
                <a:lnTo>
                  <a:pt x="1040" y="888"/>
                </a:lnTo>
                <a:lnTo>
                  <a:pt x="992" y="828"/>
                </a:lnTo>
                <a:lnTo>
                  <a:pt x="942" y="830"/>
                </a:lnTo>
                <a:lnTo>
                  <a:pt x="886" y="782"/>
                </a:lnTo>
                <a:lnTo>
                  <a:pt x="724" y="992"/>
                </a:lnTo>
                <a:lnTo>
                  <a:pt x="676" y="1006"/>
                </a:lnTo>
                <a:lnTo>
                  <a:pt x="622" y="994"/>
                </a:lnTo>
                <a:lnTo>
                  <a:pt x="650" y="948"/>
                </a:lnTo>
                <a:lnTo>
                  <a:pt x="634" y="932"/>
                </a:lnTo>
                <a:lnTo>
                  <a:pt x="602" y="942"/>
                </a:lnTo>
                <a:lnTo>
                  <a:pt x="578" y="922"/>
                </a:lnTo>
                <a:lnTo>
                  <a:pt x="586" y="900"/>
                </a:lnTo>
                <a:lnTo>
                  <a:pt x="610" y="860"/>
                </a:lnTo>
                <a:lnTo>
                  <a:pt x="606" y="836"/>
                </a:lnTo>
                <a:lnTo>
                  <a:pt x="582" y="832"/>
                </a:lnTo>
                <a:lnTo>
                  <a:pt x="552" y="812"/>
                </a:lnTo>
                <a:lnTo>
                  <a:pt x="512" y="836"/>
                </a:lnTo>
                <a:lnTo>
                  <a:pt x="478" y="830"/>
                </a:lnTo>
                <a:lnTo>
                  <a:pt x="452" y="808"/>
                </a:lnTo>
                <a:lnTo>
                  <a:pt x="428" y="816"/>
                </a:lnTo>
                <a:lnTo>
                  <a:pt x="410" y="800"/>
                </a:lnTo>
                <a:lnTo>
                  <a:pt x="418" y="750"/>
                </a:lnTo>
                <a:lnTo>
                  <a:pt x="404" y="734"/>
                </a:lnTo>
                <a:lnTo>
                  <a:pt x="362" y="718"/>
                </a:lnTo>
                <a:lnTo>
                  <a:pt x="338" y="698"/>
                </a:lnTo>
                <a:lnTo>
                  <a:pt x="322" y="652"/>
                </a:lnTo>
                <a:lnTo>
                  <a:pt x="286" y="644"/>
                </a:lnTo>
                <a:lnTo>
                  <a:pt x="256" y="626"/>
                </a:lnTo>
                <a:lnTo>
                  <a:pt x="242" y="586"/>
                </a:lnTo>
                <a:lnTo>
                  <a:pt x="228" y="574"/>
                </a:lnTo>
                <a:lnTo>
                  <a:pt x="184" y="576"/>
                </a:lnTo>
                <a:lnTo>
                  <a:pt x="162" y="556"/>
                </a:lnTo>
                <a:lnTo>
                  <a:pt x="136" y="558"/>
                </a:lnTo>
                <a:lnTo>
                  <a:pt x="116" y="588"/>
                </a:lnTo>
                <a:lnTo>
                  <a:pt x="26" y="588"/>
                </a:lnTo>
                <a:lnTo>
                  <a:pt x="0" y="544"/>
                </a:lnTo>
                <a:lnTo>
                  <a:pt x="90" y="438"/>
                </a:lnTo>
                <a:lnTo>
                  <a:pt x="118" y="438"/>
                </a:lnTo>
                <a:lnTo>
                  <a:pt x="134" y="418"/>
                </a:lnTo>
                <a:lnTo>
                  <a:pt x="142" y="390"/>
                </a:lnTo>
                <a:lnTo>
                  <a:pt x="138" y="364"/>
                </a:lnTo>
                <a:lnTo>
                  <a:pt x="120" y="342"/>
                </a:lnTo>
                <a:lnTo>
                  <a:pt x="136" y="312"/>
                </a:lnTo>
                <a:lnTo>
                  <a:pt x="170" y="294"/>
                </a:lnTo>
                <a:lnTo>
                  <a:pt x="248" y="280"/>
                </a:lnTo>
                <a:lnTo>
                  <a:pt x="298" y="256"/>
                </a:lnTo>
                <a:lnTo>
                  <a:pt x="328" y="226"/>
                </a:lnTo>
                <a:lnTo>
                  <a:pt x="362" y="210"/>
                </a:lnTo>
                <a:lnTo>
                  <a:pt x="380" y="190"/>
                </a:lnTo>
                <a:lnTo>
                  <a:pt x="416" y="184"/>
                </a:lnTo>
                <a:lnTo>
                  <a:pt x="436" y="156"/>
                </a:lnTo>
                <a:lnTo>
                  <a:pt x="436" y="7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3" name="Freeform 14"/>
          <p:cNvSpPr>
            <a:spLocks/>
          </p:cNvSpPr>
          <p:nvPr/>
        </p:nvSpPr>
        <p:spPr bwMode="auto">
          <a:xfrm>
            <a:off x="5014821" y="1802478"/>
            <a:ext cx="617964" cy="648169"/>
          </a:xfrm>
          <a:custGeom>
            <a:avLst/>
            <a:gdLst>
              <a:gd name="T0" fmla="*/ 14 w 1138"/>
              <a:gd name="T1" fmla="*/ 112 h 1006"/>
              <a:gd name="T2" fmla="*/ 52 w 1138"/>
              <a:gd name="T3" fmla="*/ 166 h 1006"/>
              <a:gd name="T4" fmla="*/ 152 w 1138"/>
              <a:gd name="T5" fmla="*/ 276 h 1006"/>
              <a:gd name="T6" fmla="*/ 136 w 1138"/>
              <a:gd name="T7" fmla="*/ 342 h 1006"/>
              <a:gd name="T8" fmla="*/ 178 w 1138"/>
              <a:gd name="T9" fmla="*/ 392 h 1006"/>
              <a:gd name="T10" fmla="*/ 232 w 1138"/>
              <a:gd name="T11" fmla="*/ 444 h 1006"/>
              <a:gd name="T12" fmla="*/ 190 w 1138"/>
              <a:gd name="T13" fmla="*/ 558 h 1006"/>
              <a:gd name="T14" fmla="*/ 250 w 1138"/>
              <a:gd name="T15" fmla="*/ 684 h 1006"/>
              <a:gd name="T16" fmla="*/ 302 w 1138"/>
              <a:gd name="T17" fmla="*/ 768 h 1006"/>
              <a:gd name="T18" fmla="*/ 336 w 1138"/>
              <a:gd name="T19" fmla="*/ 848 h 1006"/>
              <a:gd name="T20" fmla="*/ 522 w 1138"/>
              <a:gd name="T21" fmla="*/ 932 h 1006"/>
              <a:gd name="T22" fmla="*/ 602 w 1138"/>
              <a:gd name="T23" fmla="*/ 1004 h 1006"/>
              <a:gd name="T24" fmla="*/ 636 w 1138"/>
              <a:gd name="T25" fmla="*/ 974 h 1006"/>
              <a:gd name="T26" fmla="*/ 728 w 1138"/>
              <a:gd name="T27" fmla="*/ 824 h 1006"/>
              <a:gd name="T28" fmla="*/ 822 w 1138"/>
              <a:gd name="T29" fmla="*/ 732 h 1006"/>
              <a:gd name="T30" fmla="*/ 902 w 1138"/>
              <a:gd name="T31" fmla="*/ 734 h 1006"/>
              <a:gd name="T32" fmla="*/ 1100 w 1138"/>
              <a:gd name="T33" fmla="*/ 696 h 1006"/>
              <a:gd name="T34" fmla="*/ 1134 w 1138"/>
              <a:gd name="T35" fmla="*/ 634 h 1006"/>
              <a:gd name="T36" fmla="*/ 1018 w 1138"/>
              <a:gd name="T37" fmla="*/ 498 h 1006"/>
              <a:gd name="T38" fmla="*/ 1020 w 1138"/>
              <a:gd name="T39" fmla="*/ 408 h 1006"/>
              <a:gd name="T40" fmla="*/ 1054 w 1138"/>
              <a:gd name="T41" fmla="*/ 350 h 1006"/>
              <a:gd name="T42" fmla="*/ 1008 w 1138"/>
              <a:gd name="T43" fmla="*/ 330 h 1006"/>
              <a:gd name="T44" fmla="*/ 910 w 1138"/>
              <a:gd name="T45" fmla="*/ 274 h 1006"/>
              <a:gd name="T46" fmla="*/ 694 w 1138"/>
              <a:gd name="T47" fmla="*/ 438 h 1006"/>
              <a:gd name="T48" fmla="*/ 594 w 1138"/>
              <a:gd name="T49" fmla="*/ 438 h 1006"/>
              <a:gd name="T50" fmla="*/ 604 w 1138"/>
              <a:gd name="T51" fmla="*/ 375 h 1006"/>
              <a:gd name="T52" fmla="*/ 550 w 1138"/>
              <a:gd name="T53" fmla="*/ 370 h 1006"/>
              <a:gd name="T54" fmla="*/ 580 w 1138"/>
              <a:gd name="T55" fmla="*/ 306 h 1006"/>
              <a:gd name="T56" fmla="*/ 554 w 1138"/>
              <a:gd name="T57" fmla="*/ 278 h 1006"/>
              <a:gd name="T58" fmla="*/ 484 w 1138"/>
              <a:gd name="T59" fmla="*/ 278 h 1006"/>
              <a:gd name="T60" fmla="*/ 426 w 1138"/>
              <a:gd name="T61" fmla="*/ 254 h 1006"/>
              <a:gd name="T62" fmla="*/ 380 w 1138"/>
              <a:gd name="T63" fmla="*/ 244 h 1006"/>
              <a:gd name="T64" fmla="*/ 376 w 1138"/>
              <a:gd name="T65" fmla="*/ 182 h 1006"/>
              <a:gd name="T66" fmla="*/ 308 w 1138"/>
              <a:gd name="T67" fmla="*/ 144 h 1006"/>
              <a:gd name="T68" fmla="*/ 260 w 1138"/>
              <a:gd name="T69" fmla="*/ 90 h 1006"/>
              <a:gd name="T70" fmla="*/ 216 w 1138"/>
              <a:gd name="T71" fmla="*/ 34 h 1006"/>
              <a:gd name="T72" fmla="*/ 152 w 1138"/>
              <a:gd name="T73" fmla="*/ 22 h 1006"/>
              <a:gd name="T74" fmla="*/ 108 w 1138"/>
              <a:gd name="T75" fmla="*/ 4 h 1006"/>
              <a:gd name="T76" fmla="*/ 0 w 1138"/>
              <a:gd name="T77" fmla="*/ 32 h 100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138"/>
              <a:gd name="T118" fmla="*/ 0 h 1006"/>
              <a:gd name="T119" fmla="*/ 1138 w 1138"/>
              <a:gd name="T120" fmla="*/ 1006 h 100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138" h="1006">
                <a:moveTo>
                  <a:pt x="0" y="74"/>
                </a:moveTo>
                <a:lnTo>
                  <a:pt x="14" y="112"/>
                </a:lnTo>
                <a:lnTo>
                  <a:pt x="10" y="148"/>
                </a:lnTo>
                <a:lnTo>
                  <a:pt x="52" y="166"/>
                </a:lnTo>
                <a:lnTo>
                  <a:pt x="102" y="202"/>
                </a:lnTo>
                <a:lnTo>
                  <a:pt x="152" y="276"/>
                </a:lnTo>
                <a:lnTo>
                  <a:pt x="148" y="312"/>
                </a:lnTo>
                <a:lnTo>
                  <a:pt x="136" y="342"/>
                </a:lnTo>
                <a:lnTo>
                  <a:pt x="136" y="384"/>
                </a:lnTo>
                <a:lnTo>
                  <a:pt x="178" y="392"/>
                </a:lnTo>
                <a:lnTo>
                  <a:pt x="214" y="416"/>
                </a:lnTo>
                <a:lnTo>
                  <a:pt x="232" y="444"/>
                </a:lnTo>
                <a:lnTo>
                  <a:pt x="238" y="488"/>
                </a:lnTo>
                <a:lnTo>
                  <a:pt x="190" y="558"/>
                </a:lnTo>
                <a:lnTo>
                  <a:pt x="252" y="642"/>
                </a:lnTo>
                <a:lnTo>
                  <a:pt x="250" y="684"/>
                </a:lnTo>
                <a:lnTo>
                  <a:pt x="292" y="734"/>
                </a:lnTo>
                <a:lnTo>
                  <a:pt x="302" y="768"/>
                </a:lnTo>
                <a:lnTo>
                  <a:pt x="308" y="826"/>
                </a:lnTo>
                <a:lnTo>
                  <a:pt x="336" y="848"/>
                </a:lnTo>
                <a:lnTo>
                  <a:pt x="444" y="848"/>
                </a:lnTo>
                <a:lnTo>
                  <a:pt x="522" y="932"/>
                </a:lnTo>
                <a:lnTo>
                  <a:pt x="542" y="1006"/>
                </a:lnTo>
                <a:lnTo>
                  <a:pt x="602" y="1004"/>
                </a:lnTo>
                <a:lnTo>
                  <a:pt x="638" y="988"/>
                </a:lnTo>
                <a:lnTo>
                  <a:pt x="636" y="974"/>
                </a:lnTo>
                <a:lnTo>
                  <a:pt x="678" y="940"/>
                </a:lnTo>
                <a:lnTo>
                  <a:pt x="728" y="824"/>
                </a:lnTo>
                <a:lnTo>
                  <a:pt x="756" y="780"/>
                </a:lnTo>
                <a:lnTo>
                  <a:pt x="822" y="732"/>
                </a:lnTo>
                <a:lnTo>
                  <a:pt x="866" y="718"/>
                </a:lnTo>
                <a:lnTo>
                  <a:pt x="902" y="734"/>
                </a:lnTo>
                <a:lnTo>
                  <a:pt x="1020" y="732"/>
                </a:lnTo>
                <a:lnTo>
                  <a:pt x="1100" y="696"/>
                </a:lnTo>
                <a:lnTo>
                  <a:pt x="1138" y="666"/>
                </a:lnTo>
                <a:lnTo>
                  <a:pt x="1134" y="634"/>
                </a:lnTo>
                <a:lnTo>
                  <a:pt x="1108" y="578"/>
                </a:lnTo>
                <a:lnTo>
                  <a:pt x="1018" y="498"/>
                </a:lnTo>
                <a:lnTo>
                  <a:pt x="992" y="458"/>
                </a:lnTo>
                <a:lnTo>
                  <a:pt x="1020" y="408"/>
                </a:lnTo>
                <a:lnTo>
                  <a:pt x="1048" y="370"/>
                </a:lnTo>
                <a:lnTo>
                  <a:pt x="1054" y="350"/>
                </a:lnTo>
                <a:lnTo>
                  <a:pt x="1048" y="336"/>
                </a:lnTo>
                <a:lnTo>
                  <a:pt x="1008" y="330"/>
                </a:lnTo>
                <a:lnTo>
                  <a:pt x="966" y="272"/>
                </a:lnTo>
                <a:lnTo>
                  <a:pt x="910" y="274"/>
                </a:lnTo>
                <a:lnTo>
                  <a:pt x="856" y="226"/>
                </a:lnTo>
                <a:lnTo>
                  <a:pt x="694" y="438"/>
                </a:lnTo>
                <a:lnTo>
                  <a:pt x="644" y="450"/>
                </a:lnTo>
                <a:lnTo>
                  <a:pt x="594" y="438"/>
                </a:lnTo>
                <a:lnTo>
                  <a:pt x="620" y="394"/>
                </a:lnTo>
                <a:lnTo>
                  <a:pt x="604" y="375"/>
                </a:lnTo>
                <a:lnTo>
                  <a:pt x="574" y="386"/>
                </a:lnTo>
                <a:lnTo>
                  <a:pt x="550" y="370"/>
                </a:lnTo>
                <a:lnTo>
                  <a:pt x="560" y="338"/>
                </a:lnTo>
                <a:lnTo>
                  <a:pt x="580" y="306"/>
                </a:lnTo>
                <a:lnTo>
                  <a:pt x="576" y="282"/>
                </a:lnTo>
                <a:lnTo>
                  <a:pt x="554" y="278"/>
                </a:lnTo>
                <a:lnTo>
                  <a:pt x="522" y="258"/>
                </a:lnTo>
                <a:lnTo>
                  <a:pt x="484" y="278"/>
                </a:lnTo>
                <a:lnTo>
                  <a:pt x="450" y="276"/>
                </a:lnTo>
                <a:lnTo>
                  <a:pt x="426" y="254"/>
                </a:lnTo>
                <a:lnTo>
                  <a:pt x="396" y="260"/>
                </a:lnTo>
                <a:lnTo>
                  <a:pt x="380" y="244"/>
                </a:lnTo>
                <a:lnTo>
                  <a:pt x="388" y="194"/>
                </a:lnTo>
                <a:lnTo>
                  <a:pt x="376" y="182"/>
                </a:lnTo>
                <a:lnTo>
                  <a:pt x="330" y="162"/>
                </a:lnTo>
                <a:lnTo>
                  <a:pt x="308" y="144"/>
                </a:lnTo>
                <a:lnTo>
                  <a:pt x="292" y="94"/>
                </a:lnTo>
                <a:lnTo>
                  <a:pt x="260" y="90"/>
                </a:lnTo>
                <a:lnTo>
                  <a:pt x="230" y="74"/>
                </a:lnTo>
                <a:lnTo>
                  <a:pt x="216" y="34"/>
                </a:lnTo>
                <a:lnTo>
                  <a:pt x="200" y="18"/>
                </a:lnTo>
                <a:lnTo>
                  <a:pt x="152" y="22"/>
                </a:lnTo>
                <a:lnTo>
                  <a:pt x="132" y="0"/>
                </a:lnTo>
                <a:lnTo>
                  <a:pt x="108" y="4"/>
                </a:lnTo>
                <a:lnTo>
                  <a:pt x="86" y="32"/>
                </a:lnTo>
                <a:lnTo>
                  <a:pt x="0" y="32"/>
                </a:lnTo>
                <a:lnTo>
                  <a:pt x="0" y="74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4" name="Freeform 25"/>
          <p:cNvSpPr>
            <a:spLocks/>
          </p:cNvSpPr>
          <p:nvPr/>
        </p:nvSpPr>
        <p:spPr bwMode="auto">
          <a:xfrm>
            <a:off x="4773815" y="1849522"/>
            <a:ext cx="807473" cy="1604741"/>
          </a:xfrm>
          <a:custGeom>
            <a:avLst/>
            <a:gdLst>
              <a:gd name="T0" fmla="*/ 872 w 1491"/>
              <a:gd name="T1" fmla="*/ 2277 h 2480"/>
              <a:gd name="T2" fmla="*/ 1059 w 1491"/>
              <a:gd name="T3" fmla="*/ 2120 h 2480"/>
              <a:gd name="T4" fmla="*/ 1292 w 1491"/>
              <a:gd name="T5" fmla="*/ 2046 h 2480"/>
              <a:gd name="T6" fmla="*/ 1326 w 1491"/>
              <a:gd name="T7" fmla="*/ 1913 h 2480"/>
              <a:gd name="T8" fmla="*/ 1353 w 1491"/>
              <a:gd name="T9" fmla="*/ 1818 h 2480"/>
              <a:gd name="T10" fmla="*/ 1289 w 1491"/>
              <a:gd name="T11" fmla="*/ 1788 h 2480"/>
              <a:gd name="T12" fmla="*/ 1239 w 1491"/>
              <a:gd name="T13" fmla="*/ 1687 h 2480"/>
              <a:gd name="T14" fmla="*/ 1296 w 1491"/>
              <a:gd name="T15" fmla="*/ 1642 h 2480"/>
              <a:gd name="T16" fmla="*/ 1290 w 1491"/>
              <a:gd name="T17" fmla="*/ 1512 h 2480"/>
              <a:gd name="T18" fmla="*/ 1491 w 1491"/>
              <a:gd name="T19" fmla="*/ 1437 h 2480"/>
              <a:gd name="T20" fmla="*/ 1449 w 1491"/>
              <a:gd name="T21" fmla="*/ 1177 h 2480"/>
              <a:gd name="T22" fmla="*/ 1269 w 1491"/>
              <a:gd name="T23" fmla="*/ 1179 h 2480"/>
              <a:gd name="T24" fmla="*/ 1199 w 1491"/>
              <a:gd name="T25" fmla="*/ 1108 h 2480"/>
              <a:gd name="T26" fmla="*/ 1119 w 1491"/>
              <a:gd name="T27" fmla="*/ 925 h 2480"/>
              <a:gd name="T28" fmla="*/ 989 w 1491"/>
              <a:gd name="T29" fmla="*/ 933 h 2480"/>
              <a:gd name="T30" fmla="*/ 783 w 1491"/>
              <a:gd name="T31" fmla="*/ 775 h 2480"/>
              <a:gd name="T32" fmla="*/ 740 w 1491"/>
              <a:gd name="T33" fmla="*/ 660 h 2480"/>
              <a:gd name="T34" fmla="*/ 636 w 1491"/>
              <a:gd name="T35" fmla="*/ 488 h 2480"/>
              <a:gd name="T36" fmla="*/ 659 w 1491"/>
              <a:gd name="T37" fmla="*/ 342 h 2480"/>
              <a:gd name="T38" fmla="*/ 580 w 1491"/>
              <a:gd name="T39" fmla="*/ 276 h 2480"/>
              <a:gd name="T40" fmla="*/ 544 w 1491"/>
              <a:gd name="T41" fmla="*/ 128 h 2480"/>
              <a:gd name="T42" fmla="*/ 459 w 1491"/>
              <a:gd name="T43" fmla="*/ 39 h 2480"/>
              <a:gd name="T44" fmla="*/ 411 w 1491"/>
              <a:gd name="T45" fmla="*/ 46 h 2480"/>
              <a:gd name="T46" fmla="*/ 327 w 1491"/>
              <a:gd name="T47" fmla="*/ 64 h 2480"/>
              <a:gd name="T48" fmla="*/ 269 w 1491"/>
              <a:gd name="T49" fmla="*/ 12 h 2480"/>
              <a:gd name="T50" fmla="*/ 240 w 1491"/>
              <a:gd name="T51" fmla="*/ 75 h 2480"/>
              <a:gd name="T52" fmla="*/ 273 w 1491"/>
              <a:gd name="T53" fmla="*/ 132 h 2480"/>
              <a:gd name="T54" fmla="*/ 266 w 1491"/>
              <a:gd name="T55" fmla="*/ 210 h 2480"/>
              <a:gd name="T56" fmla="*/ 280 w 1491"/>
              <a:gd name="T57" fmla="*/ 354 h 2480"/>
              <a:gd name="T58" fmla="*/ 296 w 1491"/>
              <a:gd name="T59" fmla="*/ 524 h 2480"/>
              <a:gd name="T60" fmla="*/ 148 w 1491"/>
              <a:gd name="T61" fmla="*/ 560 h 2480"/>
              <a:gd name="T62" fmla="*/ 48 w 1491"/>
              <a:gd name="T63" fmla="*/ 484 h 2480"/>
              <a:gd name="T64" fmla="*/ 18 w 1491"/>
              <a:gd name="T65" fmla="*/ 574 h 2480"/>
              <a:gd name="T66" fmla="*/ 8 w 1491"/>
              <a:gd name="T67" fmla="*/ 622 h 2480"/>
              <a:gd name="T68" fmla="*/ 138 w 1491"/>
              <a:gd name="T69" fmla="*/ 738 h 2480"/>
              <a:gd name="T70" fmla="*/ 124 w 1491"/>
              <a:gd name="T71" fmla="*/ 774 h 2480"/>
              <a:gd name="T72" fmla="*/ 178 w 1491"/>
              <a:gd name="T73" fmla="*/ 836 h 2480"/>
              <a:gd name="T74" fmla="*/ 234 w 1491"/>
              <a:gd name="T75" fmla="*/ 872 h 2480"/>
              <a:gd name="T76" fmla="*/ 290 w 1491"/>
              <a:gd name="T77" fmla="*/ 924 h 2480"/>
              <a:gd name="T78" fmla="*/ 360 w 1491"/>
              <a:gd name="T79" fmla="*/ 957 h 2480"/>
              <a:gd name="T80" fmla="*/ 416 w 1491"/>
              <a:gd name="T81" fmla="*/ 1056 h 2480"/>
              <a:gd name="T82" fmla="*/ 410 w 1491"/>
              <a:gd name="T83" fmla="*/ 1143 h 2480"/>
              <a:gd name="T84" fmla="*/ 339 w 1491"/>
              <a:gd name="T85" fmla="*/ 1147 h 2480"/>
              <a:gd name="T86" fmla="*/ 266 w 1491"/>
              <a:gd name="T87" fmla="*/ 1278 h 2480"/>
              <a:gd name="T88" fmla="*/ 410 w 1491"/>
              <a:gd name="T89" fmla="*/ 1356 h 2480"/>
              <a:gd name="T90" fmla="*/ 324 w 1491"/>
              <a:gd name="T91" fmla="*/ 1516 h 2480"/>
              <a:gd name="T92" fmla="*/ 530 w 1491"/>
              <a:gd name="T93" fmla="*/ 1591 h 2480"/>
              <a:gd name="T94" fmla="*/ 519 w 1491"/>
              <a:gd name="T95" fmla="*/ 1764 h 2480"/>
              <a:gd name="T96" fmla="*/ 492 w 1491"/>
              <a:gd name="T97" fmla="*/ 1956 h 2480"/>
              <a:gd name="T98" fmla="*/ 581 w 1491"/>
              <a:gd name="T99" fmla="*/ 2139 h 2480"/>
              <a:gd name="T100" fmla="*/ 575 w 1491"/>
              <a:gd name="T101" fmla="*/ 2376 h 2480"/>
              <a:gd name="T102" fmla="*/ 612 w 1491"/>
              <a:gd name="T103" fmla="*/ 2480 h 24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491"/>
              <a:gd name="T157" fmla="*/ 0 h 2480"/>
              <a:gd name="T158" fmla="*/ 1491 w 1491"/>
              <a:gd name="T159" fmla="*/ 2480 h 24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491" h="2480">
                <a:moveTo>
                  <a:pt x="612" y="2480"/>
                </a:moveTo>
                <a:lnTo>
                  <a:pt x="699" y="2429"/>
                </a:lnTo>
                <a:lnTo>
                  <a:pt x="872" y="2277"/>
                </a:lnTo>
                <a:lnTo>
                  <a:pt x="947" y="2216"/>
                </a:lnTo>
                <a:lnTo>
                  <a:pt x="1007" y="2148"/>
                </a:lnTo>
                <a:lnTo>
                  <a:pt x="1059" y="2120"/>
                </a:lnTo>
                <a:lnTo>
                  <a:pt x="1151" y="2093"/>
                </a:lnTo>
                <a:lnTo>
                  <a:pt x="1236" y="2075"/>
                </a:lnTo>
                <a:lnTo>
                  <a:pt x="1292" y="2046"/>
                </a:lnTo>
                <a:lnTo>
                  <a:pt x="1317" y="2010"/>
                </a:lnTo>
                <a:lnTo>
                  <a:pt x="1281" y="1970"/>
                </a:lnTo>
                <a:lnTo>
                  <a:pt x="1326" y="1913"/>
                </a:lnTo>
                <a:lnTo>
                  <a:pt x="1355" y="1869"/>
                </a:lnTo>
                <a:lnTo>
                  <a:pt x="1368" y="1839"/>
                </a:lnTo>
                <a:lnTo>
                  <a:pt x="1353" y="1818"/>
                </a:lnTo>
                <a:lnTo>
                  <a:pt x="1323" y="1819"/>
                </a:lnTo>
                <a:lnTo>
                  <a:pt x="1313" y="1773"/>
                </a:lnTo>
                <a:lnTo>
                  <a:pt x="1289" y="1788"/>
                </a:lnTo>
                <a:lnTo>
                  <a:pt x="1275" y="1758"/>
                </a:lnTo>
                <a:lnTo>
                  <a:pt x="1247" y="1783"/>
                </a:lnTo>
                <a:lnTo>
                  <a:pt x="1239" y="1687"/>
                </a:lnTo>
                <a:lnTo>
                  <a:pt x="1259" y="1653"/>
                </a:lnTo>
                <a:lnTo>
                  <a:pt x="1280" y="1644"/>
                </a:lnTo>
                <a:lnTo>
                  <a:pt x="1296" y="1642"/>
                </a:lnTo>
                <a:lnTo>
                  <a:pt x="1313" y="1632"/>
                </a:lnTo>
                <a:lnTo>
                  <a:pt x="1275" y="1554"/>
                </a:lnTo>
                <a:lnTo>
                  <a:pt x="1290" y="1512"/>
                </a:lnTo>
                <a:lnTo>
                  <a:pt x="1349" y="1476"/>
                </a:lnTo>
                <a:lnTo>
                  <a:pt x="1439" y="1459"/>
                </a:lnTo>
                <a:lnTo>
                  <a:pt x="1491" y="1437"/>
                </a:lnTo>
                <a:lnTo>
                  <a:pt x="1472" y="1408"/>
                </a:lnTo>
                <a:lnTo>
                  <a:pt x="1472" y="1189"/>
                </a:lnTo>
                <a:lnTo>
                  <a:pt x="1449" y="1177"/>
                </a:lnTo>
                <a:lnTo>
                  <a:pt x="1418" y="1186"/>
                </a:lnTo>
                <a:lnTo>
                  <a:pt x="1293" y="1189"/>
                </a:lnTo>
                <a:lnTo>
                  <a:pt x="1269" y="1179"/>
                </a:lnTo>
                <a:lnTo>
                  <a:pt x="1268" y="1146"/>
                </a:lnTo>
                <a:lnTo>
                  <a:pt x="1223" y="1119"/>
                </a:lnTo>
                <a:lnTo>
                  <a:pt x="1199" y="1108"/>
                </a:lnTo>
                <a:lnTo>
                  <a:pt x="1152" y="1020"/>
                </a:lnTo>
                <a:lnTo>
                  <a:pt x="1140" y="955"/>
                </a:lnTo>
                <a:lnTo>
                  <a:pt x="1119" y="925"/>
                </a:lnTo>
                <a:lnTo>
                  <a:pt x="1082" y="913"/>
                </a:lnTo>
                <a:lnTo>
                  <a:pt x="1046" y="931"/>
                </a:lnTo>
                <a:lnTo>
                  <a:pt x="989" y="933"/>
                </a:lnTo>
                <a:lnTo>
                  <a:pt x="966" y="858"/>
                </a:lnTo>
                <a:lnTo>
                  <a:pt x="888" y="775"/>
                </a:lnTo>
                <a:lnTo>
                  <a:pt x="783" y="775"/>
                </a:lnTo>
                <a:lnTo>
                  <a:pt x="752" y="753"/>
                </a:lnTo>
                <a:lnTo>
                  <a:pt x="746" y="694"/>
                </a:lnTo>
                <a:lnTo>
                  <a:pt x="740" y="660"/>
                </a:lnTo>
                <a:lnTo>
                  <a:pt x="695" y="613"/>
                </a:lnTo>
                <a:lnTo>
                  <a:pt x="696" y="568"/>
                </a:lnTo>
                <a:lnTo>
                  <a:pt x="636" y="488"/>
                </a:lnTo>
                <a:lnTo>
                  <a:pt x="684" y="418"/>
                </a:lnTo>
                <a:lnTo>
                  <a:pt x="678" y="370"/>
                </a:lnTo>
                <a:lnTo>
                  <a:pt x="659" y="342"/>
                </a:lnTo>
                <a:lnTo>
                  <a:pt x="622" y="318"/>
                </a:lnTo>
                <a:lnTo>
                  <a:pt x="582" y="310"/>
                </a:lnTo>
                <a:lnTo>
                  <a:pt x="580" y="276"/>
                </a:lnTo>
                <a:lnTo>
                  <a:pt x="596" y="237"/>
                </a:lnTo>
                <a:lnTo>
                  <a:pt x="598" y="204"/>
                </a:lnTo>
                <a:lnTo>
                  <a:pt x="544" y="128"/>
                </a:lnTo>
                <a:lnTo>
                  <a:pt x="494" y="90"/>
                </a:lnTo>
                <a:lnTo>
                  <a:pt x="453" y="75"/>
                </a:lnTo>
                <a:lnTo>
                  <a:pt x="459" y="39"/>
                </a:lnTo>
                <a:lnTo>
                  <a:pt x="446" y="1"/>
                </a:lnTo>
                <a:lnTo>
                  <a:pt x="429" y="0"/>
                </a:lnTo>
                <a:lnTo>
                  <a:pt x="411" y="46"/>
                </a:lnTo>
                <a:lnTo>
                  <a:pt x="366" y="70"/>
                </a:lnTo>
                <a:lnTo>
                  <a:pt x="336" y="51"/>
                </a:lnTo>
                <a:lnTo>
                  <a:pt x="327" y="64"/>
                </a:lnTo>
                <a:lnTo>
                  <a:pt x="297" y="66"/>
                </a:lnTo>
                <a:lnTo>
                  <a:pt x="297" y="19"/>
                </a:lnTo>
                <a:lnTo>
                  <a:pt x="269" y="12"/>
                </a:lnTo>
                <a:lnTo>
                  <a:pt x="252" y="16"/>
                </a:lnTo>
                <a:lnTo>
                  <a:pt x="231" y="55"/>
                </a:lnTo>
                <a:lnTo>
                  <a:pt x="240" y="75"/>
                </a:lnTo>
                <a:lnTo>
                  <a:pt x="245" y="106"/>
                </a:lnTo>
                <a:lnTo>
                  <a:pt x="258" y="127"/>
                </a:lnTo>
                <a:lnTo>
                  <a:pt x="273" y="132"/>
                </a:lnTo>
                <a:lnTo>
                  <a:pt x="298" y="148"/>
                </a:lnTo>
                <a:lnTo>
                  <a:pt x="262" y="190"/>
                </a:lnTo>
                <a:lnTo>
                  <a:pt x="266" y="210"/>
                </a:lnTo>
                <a:lnTo>
                  <a:pt x="294" y="250"/>
                </a:lnTo>
                <a:lnTo>
                  <a:pt x="294" y="334"/>
                </a:lnTo>
                <a:lnTo>
                  <a:pt x="280" y="354"/>
                </a:lnTo>
                <a:lnTo>
                  <a:pt x="282" y="456"/>
                </a:lnTo>
                <a:lnTo>
                  <a:pt x="294" y="486"/>
                </a:lnTo>
                <a:lnTo>
                  <a:pt x="296" y="524"/>
                </a:lnTo>
                <a:lnTo>
                  <a:pt x="258" y="544"/>
                </a:lnTo>
                <a:lnTo>
                  <a:pt x="210" y="540"/>
                </a:lnTo>
                <a:lnTo>
                  <a:pt x="148" y="560"/>
                </a:lnTo>
                <a:lnTo>
                  <a:pt x="123" y="549"/>
                </a:lnTo>
                <a:lnTo>
                  <a:pt x="123" y="489"/>
                </a:lnTo>
                <a:lnTo>
                  <a:pt x="48" y="484"/>
                </a:lnTo>
                <a:lnTo>
                  <a:pt x="14" y="504"/>
                </a:lnTo>
                <a:lnTo>
                  <a:pt x="0" y="530"/>
                </a:lnTo>
                <a:lnTo>
                  <a:pt x="18" y="574"/>
                </a:lnTo>
                <a:lnTo>
                  <a:pt x="10" y="588"/>
                </a:lnTo>
                <a:lnTo>
                  <a:pt x="0" y="590"/>
                </a:lnTo>
                <a:lnTo>
                  <a:pt x="8" y="622"/>
                </a:lnTo>
                <a:lnTo>
                  <a:pt x="80" y="682"/>
                </a:lnTo>
                <a:lnTo>
                  <a:pt x="120" y="702"/>
                </a:lnTo>
                <a:lnTo>
                  <a:pt x="138" y="738"/>
                </a:lnTo>
                <a:lnTo>
                  <a:pt x="112" y="758"/>
                </a:lnTo>
                <a:lnTo>
                  <a:pt x="96" y="798"/>
                </a:lnTo>
                <a:lnTo>
                  <a:pt x="124" y="774"/>
                </a:lnTo>
                <a:lnTo>
                  <a:pt x="142" y="776"/>
                </a:lnTo>
                <a:lnTo>
                  <a:pt x="168" y="798"/>
                </a:lnTo>
                <a:lnTo>
                  <a:pt x="178" y="836"/>
                </a:lnTo>
                <a:lnTo>
                  <a:pt x="176" y="852"/>
                </a:lnTo>
                <a:lnTo>
                  <a:pt x="220" y="852"/>
                </a:lnTo>
                <a:lnTo>
                  <a:pt x="234" y="872"/>
                </a:lnTo>
                <a:lnTo>
                  <a:pt x="250" y="874"/>
                </a:lnTo>
                <a:lnTo>
                  <a:pt x="286" y="900"/>
                </a:lnTo>
                <a:lnTo>
                  <a:pt x="290" y="924"/>
                </a:lnTo>
                <a:lnTo>
                  <a:pt x="288" y="946"/>
                </a:lnTo>
                <a:lnTo>
                  <a:pt x="324" y="944"/>
                </a:lnTo>
                <a:lnTo>
                  <a:pt x="360" y="957"/>
                </a:lnTo>
                <a:lnTo>
                  <a:pt x="389" y="961"/>
                </a:lnTo>
                <a:lnTo>
                  <a:pt x="420" y="1021"/>
                </a:lnTo>
                <a:lnTo>
                  <a:pt x="416" y="1056"/>
                </a:lnTo>
                <a:lnTo>
                  <a:pt x="393" y="1095"/>
                </a:lnTo>
                <a:lnTo>
                  <a:pt x="398" y="1117"/>
                </a:lnTo>
                <a:lnTo>
                  <a:pt x="410" y="1143"/>
                </a:lnTo>
                <a:lnTo>
                  <a:pt x="387" y="1156"/>
                </a:lnTo>
                <a:lnTo>
                  <a:pt x="371" y="1146"/>
                </a:lnTo>
                <a:lnTo>
                  <a:pt x="339" y="1147"/>
                </a:lnTo>
                <a:lnTo>
                  <a:pt x="323" y="1180"/>
                </a:lnTo>
                <a:lnTo>
                  <a:pt x="281" y="1230"/>
                </a:lnTo>
                <a:lnTo>
                  <a:pt x="266" y="1278"/>
                </a:lnTo>
                <a:lnTo>
                  <a:pt x="296" y="1311"/>
                </a:lnTo>
                <a:lnTo>
                  <a:pt x="339" y="1276"/>
                </a:lnTo>
                <a:lnTo>
                  <a:pt x="410" y="1356"/>
                </a:lnTo>
                <a:lnTo>
                  <a:pt x="299" y="1479"/>
                </a:lnTo>
                <a:lnTo>
                  <a:pt x="294" y="1515"/>
                </a:lnTo>
                <a:lnTo>
                  <a:pt x="324" y="1516"/>
                </a:lnTo>
                <a:lnTo>
                  <a:pt x="407" y="1512"/>
                </a:lnTo>
                <a:lnTo>
                  <a:pt x="444" y="1561"/>
                </a:lnTo>
                <a:lnTo>
                  <a:pt x="530" y="1591"/>
                </a:lnTo>
                <a:lnTo>
                  <a:pt x="552" y="1620"/>
                </a:lnTo>
                <a:lnTo>
                  <a:pt x="554" y="1698"/>
                </a:lnTo>
                <a:lnTo>
                  <a:pt x="519" y="1764"/>
                </a:lnTo>
                <a:lnTo>
                  <a:pt x="509" y="1831"/>
                </a:lnTo>
                <a:lnTo>
                  <a:pt x="507" y="1887"/>
                </a:lnTo>
                <a:lnTo>
                  <a:pt x="492" y="1956"/>
                </a:lnTo>
                <a:lnTo>
                  <a:pt x="507" y="1983"/>
                </a:lnTo>
                <a:lnTo>
                  <a:pt x="533" y="2054"/>
                </a:lnTo>
                <a:lnTo>
                  <a:pt x="581" y="2139"/>
                </a:lnTo>
                <a:lnTo>
                  <a:pt x="576" y="2247"/>
                </a:lnTo>
                <a:lnTo>
                  <a:pt x="567" y="2300"/>
                </a:lnTo>
                <a:lnTo>
                  <a:pt x="575" y="2376"/>
                </a:lnTo>
                <a:lnTo>
                  <a:pt x="606" y="2423"/>
                </a:lnTo>
                <a:lnTo>
                  <a:pt x="606" y="2466"/>
                </a:lnTo>
                <a:lnTo>
                  <a:pt x="612" y="248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5" name="Freeform 26"/>
          <p:cNvSpPr>
            <a:spLocks/>
          </p:cNvSpPr>
          <p:nvPr/>
        </p:nvSpPr>
        <p:spPr bwMode="auto">
          <a:xfrm>
            <a:off x="5358821" y="1371237"/>
            <a:ext cx="766275" cy="1406109"/>
          </a:xfrm>
          <a:custGeom>
            <a:avLst/>
            <a:gdLst>
              <a:gd name="T0" fmla="*/ 156 w 1416"/>
              <a:gd name="T1" fmla="*/ 114 h 2175"/>
              <a:gd name="T2" fmla="*/ 294 w 1416"/>
              <a:gd name="T3" fmla="*/ 141 h 2175"/>
              <a:gd name="T4" fmla="*/ 417 w 1416"/>
              <a:gd name="T5" fmla="*/ 18 h 2175"/>
              <a:gd name="T6" fmla="*/ 447 w 1416"/>
              <a:gd name="T7" fmla="*/ 57 h 2175"/>
              <a:gd name="T8" fmla="*/ 615 w 1416"/>
              <a:gd name="T9" fmla="*/ 201 h 2175"/>
              <a:gd name="T10" fmla="*/ 798 w 1416"/>
              <a:gd name="T11" fmla="*/ 186 h 2175"/>
              <a:gd name="T12" fmla="*/ 903 w 1416"/>
              <a:gd name="T13" fmla="*/ 288 h 2175"/>
              <a:gd name="T14" fmla="*/ 1020 w 1416"/>
              <a:gd name="T15" fmla="*/ 384 h 2175"/>
              <a:gd name="T16" fmla="*/ 978 w 1416"/>
              <a:gd name="T17" fmla="*/ 474 h 2175"/>
              <a:gd name="T18" fmla="*/ 1044 w 1416"/>
              <a:gd name="T19" fmla="*/ 768 h 2175"/>
              <a:gd name="T20" fmla="*/ 1095 w 1416"/>
              <a:gd name="T21" fmla="*/ 1116 h 2175"/>
              <a:gd name="T22" fmla="*/ 1110 w 1416"/>
              <a:gd name="T23" fmla="*/ 1299 h 2175"/>
              <a:gd name="T24" fmla="*/ 1155 w 1416"/>
              <a:gd name="T25" fmla="*/ 1470 h 2175"/>
              <a:gd name="T26" fmla="*/ 1416 w 1416"/>
              <a:gd name="T27" fmla="*/ 1674 h 2175"/>
              <a:gd name="T28" fmla="*/ 1317 w 1416"/>
              <a:gd name="T29" fmla="*/ 1842 h 2175"/>
              <a:gd name="T30" fmla="*/ 1320 w 1416"/>
              <a:gd name="T31" fmla="*/ 1929 h 2175"/>
              <a:gd name="T32" fmla="*/ 1149 w 1416"/>
              <a:gd name="T33" fmla="*/ 1884 h 2175"/>
              <a:gd name="T34" fmla="*/ 984 w 1416"/>
              <a:gd name="T35" fmla="*/ 1881 h 2175"/>
              <a:gd name="T36" fmla="*/ 822 w 1416"/>
              <a:gd name="T37" fmla="*/ 1914 h 2175"/>
              <a:gd name="T38" fmla="*/ 666 w 1416"/>
              <a:gd name="T39" fmla="*/ 1941 h 2175"/>
              <a:gd name="T40" fmla="*/ 558 w 1416"/>
              <a:gd name="T41" fmla="*/ 2013 h 2175"/>
              <a:gd name="T42" fmla="*/ 561 w 1416"/>
              <a:gd name="T43" fmla="*/ 2139 h 2175"/>
              <a:gd name="T44" fmla="*/ 408 w 1416"/>
              <a:gd name="T45" fmla="*/ 2175 h 2175"/>
              <a:gd name="T46" fmla="*/ 372 w 1416"/>
              <a:gd name="T47" fmla="*/ 1914 h 2175"/>
              <a:gd name="T48" fmla="*/ 186 w 1416"/>
              <a:gd name="T49" fmla="*/ 1914 h 2175"/>
              <a:gd name="T50" fmla="*/ 72 w 1416"/>
              <a:gd name="T51" fmla="*/ 1758 h 2175"/>
              <a:gd name="T52" fmla="*/ 0 w 1416"/>
              <a:gd name="T53" fmla="*/ 1653 h 2175"/>
              <a:gd name="T54" fmla="*/ 120 w 1416"/>
              <a:gd name="T55" fmla="*/ 1443 h 2175"/>
              <a:gd name="T56" fmla="*/ 264 w 1416"/>
              <a:gd name="T57" fmla="*/ 1398 h 2175"/>
              <a:gd name="T58" fmla="*/ 501 w 1416"/>
              <a:gd name="T59" fmla="*/ 1332 h 2175"/>
              <a:gd name="T60" fmla="*/ 384 w 1416"/>
              <a:gd name="T61" fmla="*/ 1161 h 2175"/>
              <a:gd name="T62" fmla="*/ 414 w 1416"/>
              <a:gd name="T63" fmla="*/ 1032 h 2175"/>
              <a:gd name="T64" fmla="*/ 360 w 1416"/>
              <a:gd name="T65" fmla="*/ 903 h 2175"/>
              <a:gd name="T66" fmla="*/ 368 w 1416"/>
              <a:gd name="T67" fmla="*/ 825 h 2175"/>
              <a:gd name="T68" fmla="*/ 404 w 1416"/>
              <a:gd name="T69" fmla="*/ 738 h 2175"/>
              <a:gd name="T70" fmla="*/ 366 w 1416"/>
              <a:gd name="T71" fmla="*/ 606 h 2175"/>
              <a:gd name="T72" fmla="*/ 414 w 1416"/>
              <a:gd name="T73" fmla="*/ 507 h 2175"/>
              <a:gd name="T74" fmla="*/ 461 w 1416"/>
              <a:gd name="T75" fmla="*/ 466 h 2175"/>
              <a:gd name="T76" fmla="*/ 332 w 1416"/>
              <a:gd name="T77" fmla="*/ 403 h 2175"/>
              <a:gd name="T78" fmla="*/ 267 w 1416"/>
              <a:gd name="T79" fmla="*/ 466 h 2175"/>
              <a:gd name="T80" fmla="*/ 180 w 1416"/>
              <a:gd name="T81" fmla="*/ 522 h 2175"/>
              <a:gd name="T82" fmla="*/ 189 w 1416"/>
              <a:gd name="T83" fmla="*/ 448 h 2175"/>
              <a:gd name="T84" fmla="*/ 111 w 1416"/>
              <a:gd name="T85" fmla="*/ 366 h 2175"/>
              <a:gd name="T86" fmla="*/ 72 w 1416"/>
              <a:gd name="T87" fmla="*/ 307 h 217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416"/>
              <a:gd name="T133" fmla="*/ 0 h 2175"/>
              <a:gd name="T134" fmla="*/ 1416 w 1416"/>
              <a:gd name="T135" fmla="*/ 2175 h 217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416" h="2175">
                <a:moveTo>
                  <a:pt x="69" y="159"/>
                </a:moveTo>
                <a:lnTo>
                  <a:pt x="93" y="114"/>
                </a:lnTo>
                <a:lnTo>
                  <a:pt x="156" y="114"/>
                </a:lnTo>
                <a:lnTo>
                  <a:pt x="231" y="156"/>
                </a:lnTo>
                <a:lnTo>
                  <a:pt x="255" y="156"/>
                </a:lnTo>
                <a:lnTo>
                  <a:pt x="294" y="141"/>
                </a:lnTo>
                <a:lnTo>
                  <a:pt x="369" y="114"/>
                </a:lnTo>
                <a:lnTo>
                  <a:pt x="402" y="69"/>
                </a:lnTo>
                <a:lnTo>
                  <a:pt x="417" y="18"/>
                </a:lnTo>
                <a:lnTo>
                  <a:pt x="429" y="0"/>
                </a:lnTo>
                <a:lnTo>
                  <a:pt x="453" y="0"/>
                </a:lnTo>
                <a:lnTo>
                  <a:pt x="447" y="57"/>
                </a:lnTo>
                <a:lnTo>
                  <a:pt x="501" y="141"/>
                </a:lnTo>
                <a:lnTo>
                  <a:pt x="549" y="195"/>
                </a:lnTo>
                <a:lnTo>
                  <a:pt x="615" y="201"/>
                </a:lnTo>
                <a:lnTo>
                  <a:pt x="657" y="183"/>
                </a:lnTo>
                <a:lnTo>
                  <a:pt x="699" y="162"/>
                </a:lnTo>
                <a:lnTo>
                  <a:pt x="798" y="186"/>
                </a:lnTo>
                <a:lnTo>
                  <a:pt x="813" y="237"/>
                </a:lnTo>
                <a:lnTo>
                  <a:pt x="849" y="273"/>
                </a:lnTo>
                <a:lnTo>
                  <a:pt x="903" y="288"/>
                </a:lnTo>
                <a:lnTo>
                  <a:pt x="903" y="321"/>
                </a:lnTo>
                <a:lnTo>
                  <a:pt x="972" y="357"/>
                </a:lnTo>
                <a:lnTo>
                  <a:pt x="1020" y="384"/>
                </a:lnTo>
                <a:lnTo>
                  <a:pt x="1014" y="408"/>
                </a:lnTo>
                <a:lnTo>
                  <a:pt x="966" y="450"/>
                </a:lnTo>
                <a:lnTo>
                  <a:pt x="978" y="474"/>
                </a:lnTo>
                <a:lnTo>
                  <a:pt x="1017" y="513"/>
                </a:lnTo>
                <a:lnTo>
                  <a:pt x="1014" y="630"/>
                </a:lnTo>
                <a:lnTo>
                  <a:pt x="1044" y="768"/>
                </a:lnTo>
                <a:lnTo>
                  <a:pt x="1044" y="999"/>
                </a:lnTo>
                <a:lnTo>
                  <a:pt x="1080" y="1050"/>
                </a:lnTo>
                <a:lnTo>
                  <a:pt x="1095" y="1116"/>
                </a:lnTo>
                <a:lnTo>
                  <a:pt x="1080" y="1197"/>
                </a:lnTo>
                <a:lnTo>
                  <a:pt x="1083" y="1257"/>
                </a:lnTo>
                <a:lnTo>
                  <a:pt x="1110" y="1299"/>
                </a:lnTo>
                <a:lnTo>
                  <a:pt x="1176" y="1368"/>
                </a:lnTo>
                <a:lnTo>
                  <a:pt x="1143" y="1428"/>
                </a:lnTo>
                <a:lnTo>
                  <a:pt x="1155" y="1470"/>
                </a:lnTo>
                <a:lnTo>
                  <a:pt x="1245" y="1566"/>
                </a:lnTo>
                <a:lnTo>
                  <a:pt x="1332" y="1617"/>
                </a:lnTo>
                <a:lnTo>
                  <a:pt x="1416" y="1674"/>
                </a:lnTo>
                <a:lnTo>
                  <a:pt x="1356" y="1722"/>
                </a:lnTo>
                <a:lnTo>
                  <a:pt x="1323" y="1773"/>
                </a:lnTo>
                <a:lnTo>
                  <a:pt x="1317" y="1842"/>
                </a:lnTo>
                <a:lnTo>
                  <a:pt x="1350" y="1893"/>
                </a:lnTo>
                <a:lnTo>
                  <a:pt x="1341" y="1917"/>
                </a:lnTo>
                <a:lnTo>
                  <a:pt x="1320" y="1929"/>
                </a:lnTo>
                <a:lnTo>
                  <a:pt x="1242" y="1920"/>
                </a:lnTo>
                <a:lnTo>
                  <a:pt x="1176" y="1893"/>
                </a:lnTo>
                <a:lnTo>
                  <a:pt x="1149" y="1884"/>
                </a:lnTo>
                <a:lnTo>
                  <a:pt x="1116" y="1899"/>
                </a:lnTo>
                <a:lnTo>
                  <a:pt x="1032" y="1899"/>
                </a:lnTo>
                <a:lnTo>
                  <a:pt x="984" y="1881"/>
                </a:lnTo>
                <a:lnTo>
                  <a:pt x="945" y="1887"/>
                </a:lnTo>
                <a:lnTo>
                  <a:pt x="900" y="1902"/>
                </a:lnTo>
                <a:lnTo>
                  <a:pt x="822" y="1914"/>
                </a:lnTo>
                <a:lnTo>
                  <a:pt x="774" y="1893"/>
                </a:lnTo>
                <a:lnTo>
                  <a:pt x="735" y="1908"/>
                </a:lnTo>
                <a:lnTo>
                  <a:pt x="666" y="1941"/>
                </a:lnTo>
                <a:lnTo>
                  <a:pt x="561" y="1935"/>
                </a:lnTo>
                <a:lnTo>
                  <a:pt x="531" y="1968"/>
                </a:lnTo>
                <a:lnTo>
                  <a:pt x="558" y="2013"/>
                </a:lnTo>
                <a:lnTo>
                  <a:pt x="576" y="2061"/>
                </a:lnTo>
                <a:lnTo>
                  <a:pt x="579" y="2106"/>
                </a:lnTo>
                <a:lnTo>
                  <a:pt x="561" y="2139"/>
                </a:lnTo>
                <a:lnTo>
                  <a:pt x="504" y="2157"/>
                </a:lnTo>
                <a:lnTo>
                  <a:pt x="459" y="2172"/>
                </a:lnTo>
                <a:lnTo>
                  <a:pt x="408" y="2175"/>
                </a:lnTo>
                <a:lnTo>
                  <a:pt x="390" y="2148"/>
                </a:lnTo>
                <a:lnTo>
                  <a:pt x="390" y="1929"/>
                </a:lnTo>
                <a:lnTo>
                  <a:pt x="372" y="1914"/>
                </a:lnTo>
                <a:lnTo>
                  <a:pt x="330" y="1920"/>
                </a:lnTo>
                <a:lnTo>
                  <a:pt x="219" y="1926"/>
                </a:lnTo>
                <a:lnTo>
                  <a:pt x="186" y="1914"/>
                </a:lnTo>
                <a:lnTo>
                  <a:pt x="189" y="1884"/>
                </a:lnTo>
                <a:lnTo>
                  <a:pt x="114" y="1845"/>
                </a:lnTo>
                <a:lnTo>
                  <a:pt x="72" y="1758"/>
                </a:lnTo>
                <a:lnTo>
                  <a:pt x="57" y="1692"/>
                </a:lnTo>
                <a:lnTo>
                  <a:pt x="33" y="1665"/>
                </a:lnTo>
                <a:lnTo>
                  <a:pt x="0" y="1653"/>
                </a:lnTo>
                <a:lnTo>
                  <a:pt x="39" y="1605"/>
                </a:lnTo>
                <a:lnTo>
                  <a:pt x="93" y="1488"/>
                </a:lnTo>
                <a:lnTo>
                  <a:pt x="120" y="1443"/>
                </a:lnTo>
                <a:lnTo>
                  <a:pt x="186" y="1398"/>
                </a:lnTo>
                <a:lnTo>
                  <a:pt x="231" y="1383"/>
                </a:lnTo>
                <a:lnTo>
                  <a:pt x="264" y="1398"/>
                </a:lnTo>
                <a:lnTo>
                  <a:pt x="390" y="1395"/>
                </a:lnTo>
                <a:lnTo>
                  <a:pt x="462" y="1362"/>
                </a:lnTo>
                <a:lnTo>
                  <a:pt x="501" y="1332"/>
                </a:lnTo>
                <a:lnTo>
                  <a:pt x="498" y="1299"/>
                </a:lnTo>
                <a:lnTo>
                  <a:pt x="471" y="1245"/>
                </a:lnTo>
                <a:lnTo>
                  <a:pt x="384" y="1161"/>
                </a:lnTo>
                <a:lnTo>
                  <a:pt x="357" y="1122"/>
                </a:lnTo>
                <a:lnTo>
                  <a:pt x="384" y="1074"/>
                </a:lnTo>
                <a:lnTo>
                  <a:pt x="414" y="1032"/>
                </a:lnTo>
                <a:lnTo>
                  <a:pt x="417" y="1003"/>
                </a:lnTo>
                <a:lnTo>
                  <a:pt x="429" y="969"/>
                </a:lnTo>
                <a:lnTo>
                  <a:pt x="360" y="903"/>
                </a:lnTo>
                <a:lnTo>
                  <a:pt x="347" y="879"/>
                </a:lnTo>
                <a:lnTo>
                  <a:pt x="348" y="843"/>
                </a:lnTo>
                <a:lnTo>
                  <a:pt x="368" y="825"/>
                </a:lnTo>
                <a:lnTo>
                  <a:pt x="414" y="807"/>
                </a:lnTo>
                <a:lnTo>
                  <a:pt x="429" y="786"/>
                </a:lnTo>
                <a:lnTo>
                  <a:pt x="404" y="738"/>
                </a:lnTo>
                <a:lnTo>
                  <a:pt x="401" y="711"/>
                </a:lnTo>
                <a:lnTo>
                  <a:pt x="347" y="636"/>
                </a:lnTo>
                <a:lnTo>
                  <a:pt x="366" y="606"/>
                </a:lnTo>
                <a:lnTo>
                  <a:pt x="393" y="580"/>
                </a:lnTo>
                <a:lnTo>
                  <a:pt x="417" y="549"/>
                </a:lnTo>
                <a:lnTo>
                  <a:pt x="414" y="507"/>
                </a:lnTo>
                <a:lnTo>
                  <a:pt x="431" y="487"/>
                </a:lnTo>
                <a:lnTo>
                  <a:pt x="453" y="481"/>
                </a:lnTo>
                <a:lnTo>
                  <a:pt x="461" y="466"/>
                </a:lnTo>
                <a:lnTo>
                  <a:pt x="429" y="441"/>
                </a:lnTo>
                <a:lnTo>
                  <a:pt x="378" y="414"/>
                </a:lnTo>
                <a:lnTo>
                  <a:pt x="332" y="403"/>
                </a:lnTo>
                <a:lnTo>
                  <a:pt x="306" y="420"/>
                </a:lnTo>
                <a:lnTo>
                  <a:pt x="302" y="447"/>
                </a:lnTo>
                <a:lnTo>
                  <a:pt x="267" y="466"/>
                </a:lnTo>
                <a:lnTo>
                  <a:pt x="230" y="525"/>
                </a:lnTo>
                <a:lnTo>
                  <a:pt x="203" y="534"/>
                </a:lnTo>
                <a:lnTo>
                  <a:pt x="180" y="522"/>
                </a:lnTo>
                <a:lnTo>
                  <a:pt x="156" y="484"/>
                </a:lnTo>
                <a:lnTo>
                  <a:pt x="168" y="456"/>
                </a:lnTo>
                <a:lnTo>
                  <a:pt x="189" y="448"/>
                </a:lnTo>
                <a:lnTo>
                  <a:pt x="189" y="372"/>
                </a:lnTo>
                <a:lnTo>
                  <a:pt x="177" y="360"/>
                </a:lnTo>
                <a:lnTo>
                  <a:pt x="111" y="366"/>
                </a:lnTo>
                <a:lnTo>
                  <a:pt x="90" y="345"/>
                </a:lnTo>
                <a:lnTo>
                  <a:pt x="89" y="327"/>
                </a:lnTo>
                <a:lnTo>
                  <a:pt x="72" y="307"/>
                </a:lnTo>
                <a:lnTo>
                  <a:pt x="69" y="159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3041456" y="1433865"/>
            <a:ext cx="19630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1418066" y="1296216"/>
            <a:ext cx="16594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Région de Tanger-Tétouan</a:t>
            </a:r>
          </a:p>
        </p:txBody>
      </p:sp>
      <p:sp>
        <p:nvSpPr>
          <p:cNvPr id="38" name="Line 26"/>
          <p:cNvSpPr>
            <a:spLocks noChangeShapeType="1"/>
          </p:cNvSpPr>
          <p:nvPr/>
        </p:nvSpPr>
        <p:spPr bwMode="auto">
          <a:xfrm>
            <a:off x="2971818" y="1629111"/>
            <a:ext cx="19630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580782" y="1484394"/>
            <a:ext cx="2793851" cy="65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/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Région </a:t>
            </a:r>
            <a:r>
              <a:rPr lang="fr-FR" sz="1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 Gharb-</a:t>
            </a:r>
            <a:r>
              <a:rPr lang="fr-FR" sz="1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Chrarda</a:t>
            </a:r>
            <a:r>
              <a:rPr lang="fr-FR" sz="1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Beni</a:t>
            </a:r>
            <a:r>
              <a:rPr lang="fr-FR" sz="1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Hssen</a:t>
            </a:r>
            <a:endParaRPr lang="fr-FR" sz="1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sz="1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Rectangle 32"/>
          <p:cNvSpPr>
            <a:spLocks noChangeArrowheads="1"/>
          </p:cNvSpPr>
          <p:nvPr/>
        </p:nvSpPr>
        <p:spPr bwMode="auto">
          <a:xfrm>
            <a:off x="6720833" y="1658715"/>
            <a:ext cx="1596408" cy="40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Région de l’Oriental</a:t>
            </a:r>
          </a:p>
        </p:txBody>
      </p:sp>
      <p:grpSp>
        <p:nvGrpSpPr>
          <p:cNvPr id="61" name="Groupe 60"/>
          <p:cNvGrpSpPr/>
          <p:nvPr/>
        </p:nvGrpSpPr>
        <p:grpSpPr>
          <a:xfrm>
            <a:off x="5191970" y="1412956"/>
            <a:ext cx="3832329" cy="1428270"/>
            <a:chOff x="5329153" y="1127204"/>
            <a:chExt cx="3832329" cy="1428270"/>
          </a:xfrm>
        </p:grpSpPr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 flipH="1">
              <a:off x="5384795" y="1893066"/>
              <a:ext cx="15881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129" name="Rectangle 33"/>
            <p:cNvSpPr>
              <a:spLocks noChangeArrowheads="1"/>
            </p:cNvSpPr>
            <p:nvPr/>
          </p:nvSpPr>
          <p:spPr bwMode="auto">
            <a:xfrm>
              <a:off x="6929454" y="1754019"/>
              <a:ext cx="154561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fr-FR" sz="100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Région de </a:t>
              </a:r>
              <a:r>
                <a:rPr lang="fr-FR" sz="1000" dirty="0" err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Fés</a:t>
              </a:r>
              <a:r>
                <a:rPr lang="fr-FR" sz="100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fr-FR" sz="1000" dirty="0" err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Boulmane</a:t>
              </a:r>
              <a:endPara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 flipH="1">
              <a:off x="5421848" y="1285860"/>
              <a:ext cx="1215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286512" y="1127204"/>
              <a:ext cx="2874970" cy="65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 algn="ctr"/>
              <a:r>
                <a:rPr lang="fr-FR" sz="100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Région </a:t>
              </a:r>
              <a:r>
                <a:rPr lang="fr-FR" sz="1000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de Taza-Al Hoceima-</a:t>
              </a:r>
              <a:r>
                <a:rPr lang="fr-FR" sz="1000" dirty="0" err="1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Taounate</a:t>
              </a:r>
              <a:r>
                <a:rPr lang="fr-FR" sz="1000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endPara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Line 27"/>
            <p:cNvSpPr>
              <a:spLocks noChangeShapeType="1"/>
            </p:cNvSpPr>
            <p:nvPr/>
          </p:nvSpPr>
          <p:spPr bwMode="auto">
            <a:xfrm flipH="1">
              <a:off x="5857001" y="1500174"/>
              <a:ext cx="1215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Line 27"/>
            <p:cNvSpPr>
              <a:spLocks noChangeShapeType="1"/>
            </p:cNvSpPr>
            <p:nvPr/>
          </p:nvSpPr>
          <p:spPr bwMode="auto">
            <a:xfrm flipH="1">
              <a:off x="5329153" y="2431471"/>
              <a:ext cx="1215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Rectangle 32"/>
            <p:cNvSpPr>
              <a:spLocks noChangeArrowheads="1"/>
            </p:cNvSpPr>
            <p:nvPr/>
          </p:nvSpPr>
          <p:spPr bwMode="auto">
            <a:xfrm>
              <a:off x="6519041" y="2309253"/>
              <a:ext cx="22829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 algn="ctr"/>
              <a:r>
                <a:rPr lang="fr-FR" sz="1000" b="1" dirty="0" smtClean="0">
                  <a:latin typeface="Times New Roman" pitchFamily="18" charset="0"/>
                  <a:cs typeface="Times New Roman" pitchFamily="18" charset="0"/>
                </a:rPr>
                <a:t>RÉGION DE MEKNÈS-TAFILALET</a:t>
              </a:r>
            </a:p>
          </p:txBody>
        </p:sp>
      </p:grpSp>
      <p:sp>
        <p:nvSpPr>
          <p:cNvPr id="34" name="Line 26"/>
          <p:cNvSpPr>
            <a:spLocks noChangeShapeType="1"/>
          </p:cNvSpPr>
          <p:nvPr/>
        </p:nvSpPr>
        <p:spPr bwMode="auto">
          <a:xfrm>
            <a:off x="2796299" y="1893938"/>
            <a:ext cx="19630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auto">
          <a:xfrm>
            <a:off x="594611" y="1737749"/>
            <a:ext cx="226857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Région de </a:t>
            </a:r>
            <a:r>
              <a:rPr lang="fr-F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Rabat-Salé-</a:t>
            </a:r>
            <a:r>
              <a:rPr lang="fr-FR" sz="1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Zemmour</a:t>
            </a:r>
            <a:r>
              <a:rPr lang="fr-F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Zaër</a:t>
            </a:r>
            <a:endParaRPr lang="fr-FR" sz="1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Line 26"/>
          <p:cNvSpPr>
            <a:spLocks noChangeShapeType="1"/>
          </p:cNvSpPr>
          <p:nvPr/>
        </p:nvSpPr>
        <p:spPr bwMode="auto">
          <a:xfrm>
            <a:off x="2518213" y="2061206"/>
            <a:ext cx="196306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7" name="Rectangle 29"/>
          <p:cNvSpPr>
            <a:spLocks noChangeArrowheads="1"/>
          </p:cNvSpPr>
          <p:nvPr/>
        </p:nvSpPr>
        <p:spPr bwMode="auto">
          <a:xfrm>
            <a:off x="648603" y="1928802"/>
            <a:ext cx="2190654" cy="40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Région </a:t>
            </a:r>
            <a:r>
              <a:rPr lang="fr-FR" sz="1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du Grand Casablanca</a:t>
            </a:r>
            <a:endParaRPr lang="fr-FR" sz="1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Line 24"/>
          <p:cNvSpPr>
            <a:spLocks noChangeShapeType="1"/>
          </p:cNvSpPr>
          <p:nvPr/>
        </p:nvSpPr>
        <p:spPr bwMode="auto">
          <a:xfrm>
            <a:off x="3239205" y="2306874"/>
            <a:ext cx="12153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6" name="Rectangle 31"/>
          <p:cNvSpPr>
            <a:spLocks noChangeArrowheads="1"/>
          </p:cNvSpPr>
          <p:nvPr/>
        </p:nvSpPr>
        <p:spPr bwMode="auto">
          <a:xfrm>
            <a:off x="1299549" y="2166377"/>
            <a:ext cx="2278012" cy="40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/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Région de </a:t>
            </a:r>
            <a:r>
              <a:rPr lang="fr-FR" sz="1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fr-FR" sz="1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haouia-</a:t>
            </a:r>
            <a:r>
              <a:rPr lang="fr-FR" sz="1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Ouardigha</a:t>
            </a:r>
            <a:endParaRPr lang="fr-FR" sz="1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3006057" y="2571744"/>
            <a:ext cx="12153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1363761" y="2383566"/>
            <a:ext cx="1928048" cy="40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Région de </a:t>
            </a:r>
            <a:r>
              <a:rPr lang="fr-FR" sz="1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Doukala</a:t>
            </a:r>
            <a:r>
              <a:rPr lang="fr-FR" sz="1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Abda</a:t>
            </a:r>
            <a:endParaRPr lang="fr-FR" sz="1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9" name="Groupe 68"/>
          <p:cNvGrpSpPr/>
          <p:nvPr/>
        </p:nvGrpSpPr>
        <p:grpSpPr>
          <a:xfrm>
            <a:off x="285720" y="2597880"/>
            <a:ext cx="4438657" cy="3374370"/>
            <a:chOff x="422903" y="2312128"/>
            <a:chExt cx="4438657" cy="3374370"/>
          </a:xfrm>
        </p:grpSpPr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3178639" y="2468071"/>
              <a:ext cx="16829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7" name="Line 25"/>
            <p:cNvSpPr>
              <a:spLocks noChangeShapeType="1"/>
            </p:cNvSpPr>
            <p:nvPr/>
          </p:nvSpPr>
          <p:spPr bwMode="auto">
            <a:xfrm>
              <a:off x="2746033" y="2666695"/>
              <a:ext cx="16829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68" name="Groupe 67"/>
            <p:cNvGrpSpPr/>
            <p:nvPr/>
          </p:nvGrpSpPr>
          <p:grpSpPr>
            <a:xfrm>
              <a:off x="422903" y="2312128"/>
              <a:ext cx="3720469" cy="3374370"/>
              <a:chOff x="422903" y="2312128"/>
              <a:chExt cx="3720469" cy="3374370"/>
            </a:xfrm>
          </p:grpSpPr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>
                <a:off x="1638957" y="2312128"/>
                <a:ext cx="1790035" cy="402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Région de Tadla-</a:t>
                </a:r>
                <a:r>
                  <a:rPr lang="fr-FR" sz="1000" dirty="0" err="1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Azilal</a:t>
                </a:r>
                <a:endParaRPr lang="fr-FR" sz="100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7" name="Groupe 66"/>
              <p:cNvGrpSpPr/>
              <p:nvPr/>
            </p:nvGrpSpPr>
            <p:grpSpPr>
              <a:xfrm>
                <a:off x="510334" y="2928934"/>
                <a:ext cx="3633038" cy="2757564"/>
                <a:chOff x="600276" y="2928934"/>
                <a:chExt cx="3633038" cy="2757564"/>
              </a:xfrm>
            </p:grpSpPr>
            <p:sp>
              <p:nvSpPr>
                <p:cNvPr id="50" name="Rectangle 31"/>
                <p:cNvSpPr>
                  <a:spLocks noChangeArrowheads="1"/>
                </p:cNvSpPr>
                <p:nvPr/>
              </p:nvSpPr>
              <p:spPr bwMode="auto">
                <a:xfrm>
                  <a:off x="754586" y="5286388"/>
                  <a:ext cx="138852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00" dirty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Région de 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Oued 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Dahab</a:t>
                  </a:r>
                  <a:endParaRPr lang="fr-FR" sz="1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Lagouira</a:t>
                  </a:r>
                  <a:endParaRPr lang="fr-FR" sz="1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2" name="Line 25"/>
                <p:cNvSpPr>
                  <a:spLocks noChangeShapeType="1"/>
                </p:cNvSpPr>
                <p:nvPr/>
              </p:nvSpPr>
              <p:spPr bwMode="auto">
                <a:xfrm>
                  <a:off x="2550393" y="3069187"/>
                  <a:ext cx="168292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" name="Rectangle 31"/>
                <p:cNvSpPr>
                  <a:spLocks noChangeArrowheads="1"/>
                </p:cNvSpPr>
                <p:nvPr/>
              </p:nvSpPr>
              <p:spPr bwMode="auto">
                <a:xfrm>
                  <a:off x="666836" y="2928934"/>
                  <a:ext cx="2190652" cy="405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00" dirty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Région de 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Sous-Massa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Draâ</a:t>
                  </a:r>
                  <a:endParaRPr lang="fr-FR" sz="1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5" name="Line 25"/>
                <p:cNvSpPr>
                  <a:spLocks noChangeShapeType="1"/>
                </p:cNvSpPr>
                <p:nvPr/>
              </p:nvSpPr>
              <p:spPr bwMode="auto">
                <a:xfrm>
                  <a:off x="2457698" y="3539636"/>
                  <a:ext cx="168292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" name="Rectangle 31"/>
                <p:cNvSpPr>
                  <a:spLocks noChangeArrowheads="1"/>
                </p:cNvSpPr>
                <p:nvPr/>
              </p:nvSpPr>
              <p:spPr bwMode="auto">
                <a:xfrm>
                  <a:off x="653637" y="3380823"/>
                  <a:ext cx="2132413" cy="405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00" dirty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Région de 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Guelmim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 Samara</a:t>
                  </a:r>
                </a:p>
              </p:txBody>
            </p:sp>
            <p:sp>
              <p:nvSpPr>
                <p:cNvPr id="47" name="Line 25"/>
                <p:cNvSpPr>
                  <a:spLocks noChangeShapeType="1"/>
                </p:cNvSpPr>
                <p:nvPr/>
              </p:nvSpPr>
              <p:spPr bwMode="auto">
                <a:xfrm>
                  <a:off x="1530746" y="4362921"/>
                  <a:ext cx="168292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" name="Rectangle 31"/>
                <p:cNvSpPr>
                  <a:spLocks noChangeArrowheads="1"/>
                </p:cNvSpPr>
                <p:nvPr/>
              </p:nvSpPr>
              <p:spPr bwMode="auto">
                <a:xfrm>
                  <a:off x="600276" y="4127600"/>
                  <a:ext cx="2257212" cy="6587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00" dirty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Région de 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Laayoun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Boujdour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  <a:p>
                  <a:pPr algn="ctr"/>
                  <a:r>
                    <a:rPr lang="fr-FR" sz="1000" dirty="0" err="1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Sakiya</a:t>
                  </a:r>
                  <a:r>
                    <a:rPr lang="fr-FR" sz="1000" dirty="0" smtClean="0">
                      <a:solidFill>
                        <a:schemeClr val="tx2"/>
                      </a:solidFill>
                      <a:latin typeface="Times New Roman" pitchFamily="18" charset="0"/>
                      <a:cs typeface="Times New Roman" pitchFamily="18" charset="0"/>
                    </a:rPr>
                    <a:t> Al Hamra</a:t>
                  </a:r>
                </a:p>
              </p:txBody>
            </p:sp>
            <p:sp>
              <p:nvSpPr>
                <p:cNvPr id="49" name="Line 25"/>
                <p:cNvSpPr>
                  <a:spLocks noChangeShapeType="1"/>
                </p:cNvSpPr>
                <p:nvPr/>
              </p:nvSpPr>
              <p:spPr bwMode="auto">
                <a:xfrm>
                  <a:off x="1065171" y="5486513"/>
                  <a:ext cx="168292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8" name="Rectangle 31"/>
              <p:cNvSpPr>
                <a:spLocks noChangeArrowheads="1"/>
              </p:cNvSpPr>
              <p:nvPr/>
            </p:nvSpPr>
            <p:spPr bwMode="auto">
              <a:xfrm>
                <a:off x="422903" y="2523567"/>
                <a:ext cx="236314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fr-FR" sz="1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Région </a:t>
                </a:r>
                <a:r>
                  <a:rPr lang="fr-FR" sz="1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de Marrakech-Tensift-El Haouz</a:t>
                </a:r>
              </a:p>
            </p:txBody>
          </p:sp>
        </p:grpSp>
      </p:grpSp>
      <p:sp>
        <p:nvSpPr>
          <p:cNvPr id="72" name="Rectangle 71"/>
          <p:cNvSpPr/>
          <p:nvPr/>
        </p:nvSpPr>
        <p:spPr>
          <a:xfrm>
            <a:off x="1428728" y="46001"/>
            <a:ext cx="6715172" cy="954107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glow" dir="tl">
              <a:rot lat="0" lon="0" rev="5400000"/>
            </a:lightRig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Renforcement des capacités en matière de CHM-Maroc</a:t>
            </a:r>
            <a:endParaRPr lang="fr-FR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07" name="Freeform 18"/>
          <p:cNvSpPr>
            <a:spLocks/>
          </p:cNvSpPr>
          <p:nvPr/>
        </p:nvSpPr>
        <p:spPr bwMode="auto">
          <a:xfrm>
            <a:off x="4013720" y="2137017"/>
            <a:ext cx="381077" cy="656011"/>
          </a:xfrm>
          <a:custGeom>
            <a:avLst/>
            <a:gdLst>
              <a:gd name="T0" fmla="*/ 664 w 704"/>
              <a:gd name="T1" fmla="*/ 0 h 1012"/>
              <a:gd name="T2" fmla="*/ 632 w 704"/>
              <a:gd name="T3" fmla="*/ 12 h 1012"/>
              <a:gd name="T4" fmla="*/ 582 w 704"/>
              <a:gd name="T5" fmla="*/ 44 h 1012"/>
              <a:gd name="T6" fmla="*/ 558 w 704"/>
              <a:gd name="T7" fmla="*/ 44 h 1012"/>
              <a:gd name="T8" fmla="*/ 480 w 704"/>
              <a:gd name="T9" fmla="*/ 108 h 1012"/>
              <a:gd name="T10" fmla="*/ 402 w 704"/>
              <a:gd name="T11" fmla="*/ 132 h 1012"/>
              <a:gd name="T12" fmla="*/ 380 w 704"/>
              <a:gd name="T13" fmla="*/ 210 h 1012"/>
              <a:gd name="T14" fmla="*/ 308 w 704"/>
              <a:gd name="T15" fmla="*/ 292 h 1012"/>
              <a:gd name="T16" fmla="*/ 230 w 704"/>
              <a:gd name="T17" fmla="*/ 372 h 1012"/>
              <a:gd name="T18" fmla="*/ 152 w 704"/>
              <a:gd name="T19" fmla="*/ 448 h 1012"/>
              <a:gd name="T20" fmla="*/ 114 w 704"/>
              <a:gd name="T21" fmla="*/ 484 h 1012"/>
              <a:gd name="T22" fmla="*/ 80 w 704"/>
              <a:gd name="T23" fmla="*/ 506 h 1012"/>
              <a:gd name="T24" fmla="*/ 88 w 704"/>
              <a:gd name="T25" fmla="*/ 534 h 1012"/>
              <a:gd name="T26" fmla="*/ 104 w 704"/>
              <a:gd name="T27" fmla="*/ 560 h 1012"/>
              <a:gd name="T28" fmla="*/ 90 w 704"/>
              <a:gd name="T29" fmla="*/ 596 h 1012"/>
              <a:gd name="T30" fmla="*/ 68 w 704"/>
              <a:gd name="T31" fmla="*/ 620 h 1012"/>
              <a:gd name="T32" fmla="*/ 90 w 704"/>
              <a:gd name="T33" fmla="*/ 654 h 1012"/>
              <a:gd name="T34" fmla="*/ 82 w 704"/>
              <a:gd name="T35" fmla="*/ 724 h 1012"/>
              <a:gd name="T36" fmla="*/ 30 w 704"/>
              <a:gd name="T37" fmla="*/ 796 h 1012"/>
              <a:gd name="T38" fmla="*/ 0 w 704"/>
              <a:gd name="T39" fmla="*/ 862 h 1012"/>
              <a:gd name="T40" fmla="*/ 42 w 704"/>
              <a:gd name="T41" fmla="*/ 914 h 1012"/>
              <a:gd name="T42" fmla="*/ 94 w 704"/>
              <a:gd name="T43" fmla="*/ 866 h 1012"/>
              <a:gd name="T44" fmla="*/ 122 w 704"/>
              <a:gd name="T45" fmla="*/ 862 h 1012"/>
              <a:gd name="T46" fmla="*/ 148 w 704"/>
              <a:gd name="T47" fmla="*/ 900 h 1012"/>
              <a:gd name="T48" fmla="*/ 178 w 704"/>
              <a:gd name="T49" fmla="*/ 896 h 1012"/>
              <a:gd name="T50" fmla="*/ 190 w 704"/>
              <a:gd name="T51" fmla="*/ 880 h 1012"/>
              <a:gd name="T52" fmla="*/ 216 w 704"/>
              <a:gd name="T53" fmla="*/ 896 h 1012"/>
              <a:gd name="T54" fmla="*/ 200 w 704"/>
              <a:gd name="T55" fmla="*/ 936 h 1012"/>
              <a:gd name="T56" fmla="*/ 228 w 704"/>
              <a:gd name="T57" fmla="*/ 988 h 1012"/>
              <a:gd name="T58" fmla="*/ 258 w 704"/>
              <a:gd name="T59" fmla="*/ 1006 h 1012"/>
              <a:gd name="T60" fmla="*/ 276 w 704"/>
              <a:gd name="T61" fmla="*/ 994 h 1012"/>
              <a:gd name="T62" fmla="*/ 350 w 704"/>
              <a:gd name="T63" fmla="*/ 992 h 1012"/>
              <a:gd name="T64" fmla="*/ 372 w 704"/>
              <a:gd name="T65" fmla="*/ 1008 h 1012"/>
              <a:gd name="T66" fmla="*/ 456 w 704"/>
              <a:gd name="T67" fmla="*/ 1012 h 1012"/>
              <a:gd name="T68" fmla="*/ 470 w 704"/>
              <a:gd name="T69" fmla="*/ 978 h 1012"/>
              <a:gd name="T70" fmla="*/ 470 w 704"/>
              <a:gd name="T71" fmla="*/ 946 h 1012"/>
              <a:gd name="T72" fmla="*/ 520 w 704"/>
              <a:gd name="T73" fmla="*/ 856 h 1012"/>
              <a:gd name="T74" fmla="*/ 574 w 704"/>
              <a:gd name="T75" fmla="*/ 814 h 1012"/>
              <a:gd name="T76" fmla="*/ 570 w 704"/>
              <a:gd name="T77" fmla="*/ 762 h 1012"/>
              <a:gd name="T78" fmla="*/ 548 w 704"/>
              <a:gd name="T79" fmla="*/ 750 h 1012"/>
              <a:gd name="T80" fmla="*/ 518 w 704"/>
              <a:gd name="T81" fmla="*/ 750 h 1012"/>
              <a:gd name="T82" fmla="*/ 462 w 704"/>
              <a:gd name="T83" fmla="*/ 702 h 1012"/>
              <a:gd name="T84" fmla="*/ 458 w 704"/>
              <a:gd name="T85" fmla="*/ 660 h 1012"/>
              <a:gd name="T86" fmla="*/ 466 w 704"/>
              <a:gd name="T87" fmla="*/ 630 h 1012"/>
              <a:gd name="T88" fmla="*/ 518 w 704"/>
              <a:gd name="T89" fmla="*/ 614 h 1012"/>
              <a:gd name="T90" fmla="*/ 538 w 704"/>
              <a:gd name="T91" fmla="*/ 610 h 1012"/>
              <a:gd name="T92" fmla="*/ 606 w 704"/>
              <a:gd name="T93" fmla="*/ 550 h 1012"/>
              <a:gd name="T94" fmla="*/ 642 w 704"/>
              <a:gd name="T95" fmla="*/ 502 h 1012"/>
              <a:gd name="T96" fmla="*/ 644 w 704"/>
              <a:gd name="T97" fmla="*/ 460 h 1012"/>
              <a:gd name="T98" fmla="*/ 626 w 704"/>
              <a:gd name="T99" fmla="*/ 436 h 1012"/>
              <a:gd name="T100" fmla="*/ 644 w 704"/>
              <a:gd name="T101" fmla="*/ 418 h 1012"/>
              <a:gd name="T102" fmla="*/ 644 w 704"/>
              <a:gd name="T103" fmla="*/ 378 h 1012"/>
              <a:gd name="T104" fmla="*/ 658 w 704"/>
              <a:gd name="T105" fmla="*/ 364 h 1012"/>
              <a:gd name="T106" fmla="*/ 658 w 704"/>
              <a:gd name="T107" fmla="*/ 304 h 1012"/>
              <a:gd name="T108" fmla="*/ 640 w 704"/>
              <a:gd name="T109" fmla="*/ 292 h 1012"/>
              <a:gd name="T110" fmla="*/ 656 w 704"/>
              <a:gd name="T111" fmla="*/ 224 h 1012"/>
              <a:gd name="T112" fmla="*/ 616 w 704"/>
              <a:gd name="T113" fmla="*/ 176 h 1012"/>
              <a:gd name="T114" fmla="*/ 650 w 704"/>
              <a:gd name="T115" fmla="*/ 138 h 1012"/>
              <a:gd name="T116" fmla="*/ 678 w 704"/>
              <a:gd name="T117" fmla="*/ 136 h 1012"/>
              <a:gd name="T118" fmla="*/ 704 w 704"/>
              <a:gd name="T119" fmla="*/ 96 h 1012"/>
              <a:gd name="T120" fmla="*/ 680 w 704"/>
              <a:gd name="T121" fmla="*/ 78 h 1012"/>
              <a:gd name="T122" fmla="*/ 702 w 704"/>
              <a:gd name="T123" fmla="*/ 36 h 1012"/>
              <a:gd name="T124" fmla="*/ 664 w 704"/>
              <a:gd name="T125" fmla="*/ 0 h 101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704"/>
              <a:gd name="T190" fmla="*/ 0 h 1012"/>
              <a:gd name="T191" fmla="*/ 704 w 704"/>
              <a:gd name="T192" fmla="*/ 1012 h 101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704" h="1012">
                <a:moveTo>
                  <a:pt x="664" y="0"/>
                </a:moveTo>
                <a:lnTo>
                  <a:pt x="632" y="12"/>
                </a:lnTo>
                <a:lnTo>
                  <a:pt x="582" y="44"/>
                </a:lnTo>
                <a:lnTo>
                  <a:pt x="558" y="44"/>
                </a:lnTo>
                <a:lnTo>
                  <a:pt x="480" y="108"/>
                </a:lnTo>
                <a:lnTo>
                  <a:pt x="402" y="132"/>
                </a:lnTo>
                <a:lnTo>
                  <a:pt x="380" y="210"/>
                </a:lnTo>
                <a:lnTo>
                  <a:pt x="308" y="292"/>
                </a:lnTo>
                <a:lnTo>
                  <a:pt x="230" y="372"/>
                </a:lnTo>
                <a:lnTo>
                  <a:pt x="152" y="448"/>
                </a:lnTo>
                <a:lnTo>
                  <a:pt x="114" y="484"/>
                </a:lnTo>
                <a:lnTo>
                  <a:pt x="80" y="506"/>
                </a:lnTo>
                <a:lnTo>
                  <a:pt x="88" y="534"/>
                </a:lnTo>
                <a:lnTo>
                  <a:pt x="104" y="560"/>
                </a:lnTo>
                <a:lnTo>
                  <a:pt x="90" y="596"/>
                </a:lnTo>
                <a:lnTo>
                  <a:pt x="68" y="620"/>
                </a:lnTo>
                <a:lnTo>
                  <a:pt x="90" y="654"/>
                </a:lnTo>
                <a:lnTo>
                  <a:pt x="82" y="724"/>
                </a:lnTo>
                <a:lnTo>
                  <a:pt x="30" y="796"/>
                </a:lnTo>
                <a:lnTo>
                  <a:pt x="0" y="862"/>
                </a:lnTo>
                <a:lnTo>
                  <a:pt x="42" y="914"/>
                </a:lnTo>
                <a:lnTo>
                  <a:pt x="94" y="866"/>
                </a:lnTo>
                <a:lnTo>
                  <a:pt x="122" y="862"/>
                </a:lnTo>
                <a:lnTo>
                  <a:pt x="148" y="900"/>
                </a:lnTo>
                <a:lnTo>
                  <a:pt x="178" y="896"/>
                </a:lnTo>
                <a:lnTo>
                  <a:pt x="190" y="880"/>
                </a:lnTo>
                <a:lnTo>
                  <a:pt x="216" y="896"/>
                </a:lnTo>
                <a:lnTo>
                  <a:pt x="200" y="936"/>
                </a:lnTo>
                <a:lnTo>
                  <a:pt x="228" y="988"/>
                </a:lnTo>
                <a:lnTo>
                  <a:pt x="258" y="1006"/>
                </a:lnTo>
                <a:lnTo>
                  <a:pt x="276" y="994"/>
                </a:lnTo>
                <a:lnTo>
                  <a:pt x="350" y="992"/>
                </a:lnTo>
                <a:lnTo>
                  <a:pt x="372" y="1008"/>
                </a:lnTo>
                <a:lnTo>
                  <a:pt x="456" y="1012"/>
                </a:lnTo>
                <a:lnTo>
                  <a:pt x="470" y="978"/>
                </a:lnTo>
                <a:lnTo>
                  <a:pt x="470" y="946"/>
                </a:lnTo>
                <a:lnTo>
                  <a:pt x="520" y="856"/>
                </a:lnTo>
                <a:lnTo>
                  <a:pt x="574" y="814"/>
                </a:lnTo>
                <a:lnTo>
                  <a:pt x="570" y="762"/>
                </a:lnTo>
                <a:lnTo>
                  <a:pt x="548" y="750"/>
                </a:lnTo>
                <a:lnTo>
                  <a:pt x="518" y="750"/>
                </a:lnTo>
                <a:lnTo>
                  <a:pt x="462" y="702"/>
                </a:lnTo>
                <a:lnTo>
                  <a:pt x="458" y="660"/>
                </a:lnTo>
                <a:lnTo>
                  <a:pt x="466" y="630"/>
                </a:lnTo>
                <a:lnTo>
                  <a:pt x="518" y="614"/>
                </a:lnTo>
                <a:lnTo>
                  <a:pt x="538" y="610"/>
                </a:lnTo>
                <a:lnTo>
                  <a:pt x="606" y="550"/>
                </a:lnTo>
                <a:lnTo>
                  <a:pt x="642" y="502"/>
                </a:lnTo>
                <a:lnTo>
                  <a:pt x="644" y="460"/>
                </a:lnTo>
                <a:lnTo>
                  <a:pt x="626" y="436"/>
                </a:lnTo>
                <a:lnTo>
                  <a:pt x="644" y="418"/>
                </a:lnTo>
                <a:lnTo>
                  <a:pt x="644" y="378"/>
                </a:lnTo>
                <a:lnTo>
                  <a:pt x="658" y="364"/>
                </a:lnTo>
                <a:lnTo>
                  <a:pt x="658" y="304"/>
                </a:lnTo>
                <a:lnTo>
                  <a:pt x="640" y="292"/>
                </a:lnTo>
                <a:lnTo>
                  <a:pt x="656" y="224"/>
                </a:lnTo>
                <a:lnTo>
                  <a:pt x="616" y="176"/>
                </a:lnTo>
                <a:lnTo>
                  <a:pt x="650" y="138"/>
                </a:lnTo>
                <a:lnTo>
                  <a:pt x="678" y="136"/>
                </a:lnTo>
                <a:lnTo>
                  <a:pt x="704" y="96"/>
                </a:lnTo>
                <a:lnTo>
                  <a:pt x="680" y="78"/>
                </a:lnTo>
                <a:lnTo>
                  <a:pt x="702" y="36"/>
                </a:lnTo>
                <a:lnTo>
                  <a:pt x="664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8" name="Freeform 19"/>
          <p:cNvSpPr>
            <a:spLocks/>
          </p:cNvSpPr>
          <p:nvPr/>
        </p:nvSpPr>
        <p:spPr bwMode="auto">
          <a:xfrm>
            <a:off x="4555468" y="2400990"/>
            <a:ext cx="444934" cy="538399"/>
          </a:xfrm>
          <a:custGeom>
            <a:avLst/>
            <a:gdLst>
              <a:gd name="T0" fmla="*/ 86 w 824"/>
              <a:gd name="T1" fmla="*/ 300 h 836"/>
              <a:gd name="T2" fmla="*/ 82 w 824"/>
              <a:gd name="T3" fmla="*/ 388 h 836"/>
              <a:gd name="T4" fmla="*/ 116 w 824"/>
              <a:gd name="T5" fmla="*/ 468 h 836"/>
              <a:gd name="T6" fmla="*/ 122 w 824"/>
              <a:gd name="T7" fmla="*/ 568 h 836"/>
              <a:gd name="T8" fmla="*/ 72 w 824"/>
              <a:gd name="T9" fmla="*/ 596 h 836"/>
              <a:gd name="T10" fmla="*/ 42 w 824"/>
              <a:gd name="T11" fmla="*/ 572 h 836"/>
              <a:gd name="T12" fmla="*/ 0 w 824"/>
              <a:gd name="T13" fmla="*/ 620 h 836"/>
              <a:gd name="T14" fmla="*/ 40 w 824"/>
              <a:gd name="T15" fmla="*/ 674 h 836"/>
              <a:gd name="T16" fmla="*/ 78 w 824"/>
              <a:gd name="T17" fmla="*/ 664 h 836"/>
              <a:gd name="T18" fmla="*/ 54 w 824"/>
              <a:gd name="T19" fmla="*/ 740 h 836"/>
              <a:gd name="T20" fmla="*/ 112 w 824"/>
              <a:gd name="T21" fmla="*/ 816 h 836"/>
              <a:gd name="T22" fmla="*/ 156 w 824"/>
              <a:gd name="T23" fmla="*/ 836 h 836"/>
              <a:gd name="T24" fmla="*/ 232 w 824"/>
              <a:gd name="T25" fmla="*/ 820 h 836"/>
              <a:gd name="T26" fmla="*/ 244 w 824"/>
              <a:gd name="T27" fmla="*/ 764 h 836"/>
              <a:gd name="T28" fmla="*/ 264 w 824"/>
              <a:gd name="T29" fmla="*/ 734 h 836"/>
              <a:gd name="T30" fmla="*/ 316 w 824"/>
              <a:gd name="T31" fmla="*/ 742 h 836"/>
              <a:gd name="T32" fmla="*/ 432 w 824"/>
              <a:gd name="T33" fmla="*/ 676 h 836"/>
              <a:gd name="T34" fmla="*/ 540 w 824"/>
              <a:gd name="T35" fmla="*/ 620 h 836"/>
              <a:gd name="T36" fmla="*/ 572 w 824"/>
              <a:gd name="T37" fmla="*/ 604 h 836"/>
              <a:gd name="T38" fmla="*/ 582 w 824"/>
              <a:gd name="T39" fmla="*/ 566 h 836"/>
              <a:gd name="T40" fmla="*/ 638 w 824"/>
              <a:gd name="T41" fmla="*/ 538 h 836"/>
              <a:gd name="T42" fmla="*/ 706 w 824"/>
              <a:gd name="T43" fmla="*/ 460 h 836"/>
              <a:gd name="T44" fmla="*/ 686 w 824"/>
              <a:gd name="T45" fmla="*/ 378 h 836"/>
              <a:gd name="T46" fmla="*/ 744 w 824"/>
              <a:gd name="T47" fmla="*/ 298 h 836"/>
              <a:gd name="T48" fmla="*/ 794 w 824"/>
              <a:gd name="T49" fmla="*/ 304 h 836"/>
              <a:gd name="T50" fmla="*/ 798 w 824"/>
              <a:gd name="T51" fmla="*/ 260 h 836"/>
              <a:gd name="T52" fmla="*/ 820 w 824"/>
              <a:gd name="T53" fmla="*/ 204 h 836"/>
              <a:gd name="T54" fmla="*/ 792 w 824"/>
              <a:gd name="T55" fmla="*/ 108 h 836"/>
              <a:gd name="T56" fmla="*/ 730 w 824"/>
              <a:gd name="T57" fmla="*/ 92 h 836"/>
              <a:gd name="T58" fmla="*/ 694 w 824"/>
              <a:gd name="T59" fmla="*/ 74 h 836"/>
              <a:gd name="T60" fmla="*/ 656 w 824"/>
              <a:gd name="T61" fmla="*/ 22 h 836"/>
              <a:gd name="T62" fmla="*/ 624 w 824"/>
              <a:gd name="T63" fmla="*/ 0 h 836"/>
              <a:gd name="T64" fmla="*/ 574 w 824"/>
              <a:gd name="T65" fmla="*/ 32 h 836"/>
              <a:gd name="T66" fmla="*/ 504 w 824"/>
              <a:gd name="T67" fmla="*/ 32 h 836"/>
              <a:gd name="T68" fmla="*/ 374 w 824"/>
              <a:gd name="T69" fmla="*/ 52 h 836"/>
              <a:gd name="T70" fmla="*/ 320 w 824"/>
              <a:gd name="T71" fmla="*/ 40 h 836"/>
              <a:gd name="T72" fmla="*/ 240 w 824"/>
              <a:gd name="T73" fmla="*/ 56 h 836"/>
              <a:gd name="T74" fmla="*/ 172 w 824"/>
              <a:gd name="T75" fmla="*/ 98 h 836"/>
              <a:gd name="T76" fmla="*/ 130 w 824"/>
              <a:gd name="T77" fmla="*/ 130 h 836"/>
              <a:gd name="T78" fmla="*/ 82 w 824"/>
              <a:gd name="T79" fmla="*/ 256 h 8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24"/>
              <a:gd name="T121" fmla="*/ 0 h 836"/>
              <a:gd name="T122" fmla="*/ 824 w 824"/>
              <a:gd name="T123" fmla="*/ 836 h 8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24" h="836">
                <a:moveTo>
                  <a:pt x="82" y="256"/>
                </a:moveTo>
                <a:lnTo>
                  <a:pt x="86" y="300"/>
                </a:lnTo>
                <a:lnTo>
                  <a:pt x="74" y="348"/>
                </a:lnTo>
                <a:lnTo>
                  <a:pt x="82" y="388"/>
                </a:lnTo>
                <a:lnTo>
                  <a:pt x="116" y="428"/>
                </a:lnTo>
                <a:lnTo>
                  <a:pt x="116" y="468"/>
                </a:lnTo>
                <a:lnTo>
                  <a:pt x="130" y="496"/>
                </a:lnTo>
                <a:lnTo>
                  <a:pt x="122" y="568"/>
                </a:lnTo>
                <a:lnTo>
                  <a:pt x="100" y="580"/>
                </a:lnTo>
                <a:lnTo>
                  <a:pt x="72" y="596"/>
                </a:lnTo>
                <a:lnTo>
                  <a:pt x="54" y="586"/>
                </a:lnTo>
                <a:lnTo>
                  <a:pt x="42" y="572"/>
                </a:lnTo>
                <a:lnTo>
                  <a:pt x="10" y="586"/>
                </a:lnTo>
                <a:lnTo>
                  <a:pt x="0" y="620"/>
                </a:lnTo>
                <a:lnTo>
                  <a:pt x="20" y="658"/>
                </a:lnTo>
                <a:lnTo>
                  <a:pt x="40" y="674"/>
                </a:lnTo>
                <a:lnTo>
                  <a:pt x="64" y="658"/>
                </a:lnTo>
                <a:lnTo>
                  <a:pt x="78" y="664"/>
                </a:lnTo>
                <a:lnTo>
                  <a:pt x="72" y="692"/>
                </a:lnTo>
                <a:lnTo>
                  <a:pt x="54" y="740"/>
                </a:lnTo>
                <a:lnTo>
                  <a:pt x="58" y="804"/>
                </a:lnTo>
                <a:lnTo>
                  <a:pt x="112" y="816"/>
                </a:lnTo>
                <a:lnTo>
                  <a:pt x="144" y="816"/>
                </a:lnTo>
                <a:lnTo>
                  <a:pt x="156" y="836"/>
                </a:lnTo>
                <a:lnTo>
                  <a:pt x="186" y="820"/>
                </a:lnTo>
                <a:lnTo>
                  <a:pt x="232" y="820"/>
                </a:lnTo>
                <a:lnTo>
                  <a:pt x="248" y="784"/>
                </a:lnTo>
                <a:lnTo>
                  <a:pt x="244" y="764"/>
                </a:lnTo>
                <a:lnTo>
                  <a:pt x="232" y="750"/>
                </a:lnTo>
                <a:lnTo>
                  <a:pt x="264" y="734"/>
                </a:lnTo>
                <a:lnTo>
                  <a:pt x="288" y="718"/>
                </a:lnTo>
                <a:lnTo>
                  <a:pt x="316" y="742"/>
                </a:lnTo>
                <a:lnTo>
                  <a:pt x="350" y="728"/>
                </a:lnTo>
                <a:lnTo>
                  <a:pt x="432" y="676"/>
                </a:lnTo>
                <a:lnTo>
                  <a:pt x="504" y="622"/>
                </a:lnTo>
                <a:lnTo>
                  <a:pt x="540" y="620"/>
                </a:lnTo>
                <a:lnTo>
                  <a:pt x="556" y="630"/>
                </a:lnTo>
                <a:lnTo>
                  <a:pt x="572" y="604"/>
                </a:lnTo>
                <a:lnTo>
                  <a:pt x="566" y="580"/>
                </a:lnTo>
                <a:lnTo>
                  <a:pt x="582" y="566"/>
                </a:lnTo>
                <a:lnTo>
                  <a:pt x="604" y="566"/>
                </a:lnTo>
                <a:lnTo>
                  <a:pt x="638" y="538"/>
                </a:lnTo>
                <a:lnTo>
                  <a:pt x="666" y="518"/>
                </a:lnTo>
                <a:lnTo>
                  <a:pt x="706" y="460"/>
                </a:lnTo>
                <a:lnTo>
                  <a:pt x="670" y="426"/>
                </a:lnTo>
                <a:lnTo>
                  <a:pt x="686" y="378"/>
                </a:lnTo>
                <a:lnTo>
                  <a:pt x="726" y="328"/>
                </a:lnTo>
                <a:lnTo>
                  <a:pt x="744" y="298"/>
                </a:lnTo>
                <a:lnTo>
                  <a:pt x="774" y="294"/>
                </a:lnTo>
                <a:lnTo>
                  <a:pt x="794" y="304"/>
                </a:lnTo>
                <a:lnTo>
                  <a:pt x="812" y="290"/>
                </a:lnTo>
                <a:lnTo>
                  <a:pt x="798" y="260"/>
                </a:lnTo>
                <a:lnTo>
                  <a:pt x="798" y="244"/>
                </a:lnTo>
                <a:lnTo>
                  <a:pt x="820" y="204"/>
                </a:lnTo>
                <a:lnTo>
                  <a:pt x="824" y="170"/>
                </a:lnTo>
                <a:lnTo>
                  <a:pt x="792" y="108"/>
                </a:lnTo>
                <a:lnTo>
                  <a:pt x="762" y="106"/>
                </a:lnTo>
                <a:lnTo>
                  <a:pt x="730" y="92"/>
                </a:lnTo>
                <a:lnTo>
                  <a:pt x="692" y="94"/>
                </a:lnTo>
                <a:lnTo>
                  <a:pt x="694" y="74"/>
                </a:lnTo>
                <a:lnTo>
                  <a:pt x="690" y="48"/>
                </a:lnTo>
                <a:lnTo>
                  <a:pt x="656" y="22"/>
                </a:lnTo>
                <a:lnTo>
                  <a:pt x="638" y="20"/>
                </a:lnTo>
                <a:lnTo>
                  <a:pt x="624" y="0"/>
                </a:lnTo>
                <a:lnTo>
                  <a:pt x="580" y="0"/>
                </a:lnTo>
                <a:lnTo>
                  <a:pt x="574" y="32"/>
                </a:lnTo>
                <a:lnTo>
                  <a:pt x="552" y="38"/>
                </a:lnTo>
                <a:lnTo>
                  <a:pt x="504" y="32"/>
                </a:lnTo>
                <a:lnTo>
                  <a:pt x="488" y="52"/>
                </a:lnTo>
                <a:lnTo>
                  <a:pt x="374" y="52"/>
                </a:lnTo>
                <a:lnTo>
                  <a:pt x="358" y="36"/>
                </a:lnTo>
                <a:lnTo>
                  <a:pt x="320" y="40"/>
                </a:lnTo>
                <a:lnTo>
                  <a:pt x="306" y="72"/>
                </a:lnTo>
                <a:lnTo>
                  <a:pt x="240" y="56"/>
                </a:lnTo>
                <a:lnTo>
                  <a:pt x="222" y="62"/>
                </a:lnTo>
                <a:lnTo>
                  <a:pt x="172" y="98"/>
                </a:lnTo>
                <a:lnTo>
                  <a:pt x="142" y="78"/>
                </a:lnTo>
                <a:lnTo>
                  <a:pt x="130" y="130"/>
                </a:lnTo>
                <a:lnTo>
                  <a:pt x="126" y="168"/>
                </a:lnTo>
                <a:lnTo>
                  <a:pt x="82" y="256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09" name="Freeform 20"/>
          <p:cNvSpPr>
            <a:spLocks/>
          </p:cNvSpPr>
          <p:nvPr/>
        </p:nvSpPr>
        <p:spPr bwMode="auto">
          <a:xfrm>
            <a:off x="3902486" y="2374854"/>
            <a:ext cx="723017" cy="750098"/>
          </a:xfrm>
          <a:custGeom>
            <a:avLst/>
            <a:gdLst>
              <a:gd name="T0" fmla="*/ 148 w 1336"/>
              <a:gd name="T1" fmla="*/ 564 h 1162"/>
              <a:gd name="T2" fmla="*/ 78 w 1336"/>
              <a:gd name="T3" fmla="*/ 686 h 1162"/>
              <a:gd name="T4" fmla="*/ 64 w 1336"/>
              <a:gd name="T5" fmla="*/ 732 h 1162"/>
              <a:gd name="T6" fmla="*/ 6 w 1336"/>
              <a:gd name="T7" fmla="*/ 830 h 1162"/>
              <a:gd name="T8" fmla="*/ 22 w 1336"/>
              <a:gd name="T9" fmla="*/ 888 h 1162"/>
              <a:gd name="T10" fmla="*/ 0 w 1336"/>
              <a:gd name="T11" fmla="*/ 944 h 1162"/>
              <a:gd name="T12" fmla="*/ 14 w 1336"/>
              <a:gd name="T13" fmla="*/ 1036 h 1162"/>
              <a:gd name="T14" fmla="*/ 48 w 1336"/>
              <a:gd name="T15" fmla="*/ 1130 h 1162"/>
              <a:gd name="T16" fmla="*/ 112 w 1336"/>
              <a:gd name="T17" fmla="*/ 1142 h 1162"/>
              <a:gd name="T18" fmla="*/ 162 w 1336"/>
              <a:gd name="T19" fmla="*/ 1148 h 1162"/>
              <a:gd name="T20" fmla="*/ 236 w 1336"/>
              <a:gd name="T21" fmla="*/ 1154 h 1162"/>
              <a:gd name="T22" fmla="*/ 302 w 1336"/>
              <a:gd name="T23" fmla="*/ 1138 h 1162"/>
              <a:gd name="T24" fmla="*/ 420 w 1336"/>
              <a:gd name="T25" fmla="*/ 1112 h 1162"/>
              <a:gd name="T26" fmla="*/ 490 w 1336"/>
              <a:gd name="T27" fmla="*/ 1066 h 1162"/>
              <a:gd name="T28" fmla="*/ 528 w 1336"/>
              <a:gd name="T29" fmla="*/ 1108 h 1162"/>
              <a:gd name="T30" fmla="*/ 552 w 1336"/>
              <a:gd name="T31" fmla="*/ 1154 h 1162"/>
              <a:gd name="T32" fmla="*/ 648 w 1336"/>
              <a:gd name="T33" fmla="*/ 1134 h 1162"/>
              <a:gd name="T34" fmla="*/ 734 w 1336"/>
              <a:gd name="T35" fmla="*/ 1120 h 1162"/>
              <a:gd name="T36" fmla="*/ 830 w 1336"/>
              <a:gd name="T37" fmla="*/ 1088 h 1162"/>
              <a:gd name="T38" fmla="*/ 864 w 1336"/>
              <a:gd name="T39" fmla="*/ 1118 h 1162"/>
              <a:gd name="T40" fmla="*/ 976 w 1336"/>
              <a:gd name="T41" fmla="*/ 982 h 1162"/>
              <a:gd name="T42" fmla="*/ 1112 w 1336"/>
              <a:gd name="T43" fmla="*/ 906 h 1162"/>
              <a:gd name="T44" fmla="*/ 1264 w 1336"/>
              <a:gd name="T45" fmla="*/ 844 h 1162"/>
              <a:gd name="T46" fmla="*/ 1276 w 1336"/>
              <a:gd name="T47" fmla="*/ 732 h 1162"/>
              <a:gd name="T48" fmla="*/ 1270 w 1336"/>
              <a:gd name="T49" fmla="*/ 698 h 1162"/>
              <a:gd name="T50" fmla="*/ 1224 w 1336"/>
              <a:gd name="T51" fmla="*/ 698 h 1162"/>
              <a:gd name="T52" fmla="*/ 1214 w 1336"/>
              <a:gd name="T53" fmla="*/ 622 h 1162"/>
              <a:gd name="T54" fmla="*/ 1260 w 1336"/>
              <a:gd name="T55" fmla="*/ 626 h 1162"/>
              <a:gd name="T56" fmla="*/ 1328 w 1336"/>
              <a:gd name="T57" fmla="*/ 606 h 1162"/>
              <a:gd name="T58" fmla="*/ 1322 w 1336"/>
              <a:gd name="T59" fmla="*/ 508 h 1162"/>
              <a:gd name="T60" fmla="*/ 1288 w 1336"/>
              <a:gd name="T61" fmla="*/ 428 h 1162"/>
              <a:gd name="T62" fmla="*/ 1292 w 1336"/>
              <a:gd name="T63" fmla="*/ 338 h 1162"/>
              <a:gd name="T64" fmla="*/ 1218 w 1336"/>
              <a:gd name="T65" fmla="*/ 258 h 1162"/>
              <a:gd name="T66" fmla="*/ 1124 w 1336"/>
              <a:gd name="T67" fmla="*/ 212 h 1162"/>
              <a:gd name="T68" fmla="*/ 1064 w 1336"/>
              <a:gd name="T69" fmla="*/ 250 h 1162"/>
              <a:gd name="T70" fmla="*/ 1052 w 1336"/>
              <a:gd name="T71" fmla="*/ 204 h 1162"/>
              <a:gd name="T72" fmla="*/ 994 w 1336"/>
              <a:gd name="T73" fmla="*/ 106 h 1162"/>
              <a:gd name="T74" fmla="*/ 958 w 1336"/>
              <a:gd name="T75" fmla="*/ 100 h 1162"/>
              <a:gd name="T76" fmla="*/ 880 w 1336"/>
              <a:gd name="T77" fmla="*/ 0 h 1162"/>
              <a:gd name="T78" fmla="*/ 846 w 1336"/>
              <a:gd name="T79" fmla="*/ 14 h 1162"/>
              <a:gd name="T80" fmla="*/ 834 w 1336"/>
              <a:gd name="T81" fmla="*/ 74 h 1162"/>
              <a:gd name="T82" fmla="*/ 848 w 1336"/>
              <a:gd name="T83" fmla="*/ 140 h 1162"/>
              <a:gd name="T84" fmla="*/ 746 w 1336"/>
              <a:gd name="T85" fmla="*/ 246 h 1162"/>
              <a:gd name="T86" fmla="*/ 664 w 1336"/>
              <a:gd name="T87" fmla="*/ 296 h 1162"/>
              <a:gd name="T88" fmla="*/ 722 w 1336"/>
              <a:gd name="T89" fmla="*/ 388 h 1162"/>
              <a:gd name="T90" fmla="*/ 774 w 1336"/>
              <a:gd name="T91" fmla="*/ 398 h 1162"/>
              <a:gd name="T92" fmla="*/ 722 w 1336"/>
              <a:gd name="T93" fmla="*/ 494 h 1162"/>
              <a:gd name="T94" fmla="*/ 676 w 1336"/>
              <a:gd name="T95" fmla="*/ 614 h 1162"/>
              <a:gd name="T96" fmla="*/ 572 w 1336"/>
              <a:gd name="T97" fmla="*/ 644 h 1162"/>
              <a:gd name="T98" fmla="*/ 480 w 1336"/>
              <a:gd name="T99" fmla="*/ 630 h 1162"/>
              <a:gd name="T100" fmla="*/ 434 w 1336"/>
              <a:gd name="T101" fmla="*/ 628 h 1162"/>
              <a:gd name="T102" fmla="*/ 420 w 1336"/>
              <a:gd name="T103" fmla="*/ 534 h 1162"/>
              <a:gd name="T104" fmla="*/ 380 w 1336"/>
              <a:gd name="T105" fmla="*/ 534 h 1162"/>
              <a:gd name="T106" fmla="*/ 328 w 1336"/>
              <a:gd name="T107" fmla="*/ 500 h 1162"/>
              <a:gd name="T108" fmla="*/ 246 w 1336"/>
              <a:gd name="T109" fmla="*/ 548 h 11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336"/>
              <a:gd name="T166" fmla="*/ 0 h 1162"/>
              <a:gd name="T167" fmla="*/ 1336 w 1336"/>
              <a:gd name="T168" fmla="*/ 1162 h 116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336" h="1162">
                <a:moveTo>
                  <a:pt x="204" y="502"/>
                </a:moveTo>
                <a:lnTo>
                  <a:pt x="148" y="564"/>
                </a:lnTo>
                <a:lnTo>
                  <a:pt x="74" y="654"/>
                </a:lnTo>
                <a:lnTo>
                  <a:pt x="78" y="686"/>
                </a:lnTo>
                <a:lnTo>
                  <a:pt x="64" y="704"/>
                </a:lnTo>
                <a:lnTo>
                  <a:pt x="64" y="732"/>
                </a:lnTo>
                <a:lnTo>
                  <a:pt x="2" y="802"/>
                </a:lnTo>
                <a:lnTo>
                  <a:pt x="6" y="830"/>
                </a:lnTo>
                <a:lnTo>
                  <a:pt x="24" y="838"/>
                </a:lnTo>
                <a:lnTo>
                  <a:pt x="22" y="888"/>
                </a:lnTo>
                <a:lnTo>
                  <a:pt x="20" y="922"/>
                </a:lnTo>
                <a:lnTo>
                  <a:pt x="0" y="944"/>
                </a:lnTo>
                <a:lnTo>
                  <a:pt x="8" y="986"/>
                </a:lnTo>
                <a:lnTo>
                  <a:pt x="14" y="1036"/>
                </a:lnTo>
                <a:lnTo>
                  <a:pt x="8" y="1082"/>
                </a:lnTo>
                <a:lnTo>
                  <a:pt x="48" y="1130"/>
                </a:lnTo>
                <a:lnTo>
                  <a:pt x="84" y="1150"/>
                </a:lnTo>
                <a:lnTo>
                  <a:pt x="112" y="1142"/>
                </a:lnTo>
                <a:lnTo>
                  <a:pt x="132" y="1124"/>
                </a:lnTo>
                <a:lnTo>
                  <a:pt x="162" y="1148"/>
                </a:lnTo>
                <a:lnTo>
                  <a:pt x="220" y="1138"/>
                </a:lnTo>
                <a:lnTo>
                  <a:pt x="236" y="1154"/>
                </a:lnTo>
                <a:lnTo>
                  <a:pt x="262" y="1162"/>
                </a:lnTo>
                <a:lnTo>
                  <a:pt x="302" y="1138"/>
                </a:lnTo>
                <a:lnTo>
                  <a:pt x="366" y="1148"/>
                </a:lnTo>
                <a:lnTo>
                  <a:pt x="420" y="1112"/>
                </a:lnTo>
                <a:lnTo>
                  <a:pt x="462" y="1070"/>
                </a:lnTo>
                <a:lnTo>
                  <a:pt x="490" y="1066"/>
                </a:lnTo>
                <a:lnTo>
                  <a:pt x="526" y="1088"/>
                </a:lnTo>
                <a:lnTo>
                  <a:pt x="528" y="1108"/>
                </a:lnTo>
                <a:lnTo>
                  <a:pt x="534" y="1144"/>
                </a:lnTo>
                <a:lnTo>
                  <a:pt x="552" y="1154"/>
                </a:lnTo>
                <a:lnTo>
                  <a:pt x="590" y="1120"/>
                </a:lnTo>
                <a:lnTo>
                  <a:pt x="648" y="1134"/>
                </a:lnTo>
                <a:lnTo>
                  <a:pt x="700" y="1104"/>
                </a:lnTo>
                <a:lnTo>
                  <a:pt x="734" y="1120"/>
                </a:lnTo>
                <a:lnTo>
                  <a:pt x="810" y="1086"/>
                </a:lnTo>
                <a:lnTo>
                  <a:pt x="830" y="1088"/>
                </a:lnTo>
                <a:lnTo>
                  <a:pt x="842" y="1122"/>
                </a:lnTo>
                <a:lnTo>
                  <a:pt x="864" y="1118"/>
                </a:lnTo>
                <a:lnTo>
                  <a:pt x="918" y="1044"/>
                </a:lnTo>
                <a:lnTo>
                  <a:pt x="976" y="982"/>
                </a:lnTo>
                <a:lnTo>
                  <a:pt x="1048" y="962"/>
                </a:lnTo>
                <a:lnTo>
                  <a:pt x="1112" y="906"/>
                </a:lnTo>
                <a:lnTo>
                  <a:pt x="1164" y="906"/>
                </a:lnTo>
                <a:lnTo>
                  <a:pt x="1264" y="844"/>
                </a:lnTo>
                <a:lnTo>
                  <a:pt x="1260" y="778"/>
                </a:lnTo>
                <a:lnTo>
                  <a:pt x="1276" y="732"/>
                </a:lnTo>
                <a:lnTo>
                  <a:pt x="1280" y="704"/>
                </a:lnTo>
                <a:lnTo>
                  <a:pt x="1270" y="698"/>
                </a:lnTo>
                <a:lnTo>
                  <a:pt x="1244" y="710"/>
                </a:lnTo>
                <a:lnTo>
                  <a:pt x="1224" y="698"/>
                </a:lnTo>
                <a:lnTo>
                  <a:pt x="1206" y="658"/>
                </a:lnTo>
                <a:lnTo>
                  <a:pt x="1214" y="622"/>
                </a:lnTo>
                <a:lnTo>
                  <a:pt x="1248" y="612"/>
                </a:lnTo>
                <a:lnTo>
                  <a:pt x="1260" y="626"/>
                </a:lnTo>
                <a:lnTo>
                  <a:pt x="1280" y="632"/>
                </a:lnTo>
                <a:lnTo>
                  <a:pt x="1328" y="606"/>
                </a:lnTo>
                <a:lnTo>
                  <a:pt x="1336" y="538"/>
                </a:lnTo>
                <a:lnTo>
                  <a:pt x="1322" y="508"/>
                </a:lnTo>
                <a:lnTo>
                  <a:pt x="1318" y="462"/>
                </a:lnTo>
                <a:lnTo>
                  <a:pt x="1288" y="428"/>
                </a:lnTo>
                <a:lnTo>
                  <a:pt x="1278" y="388"/>
                </a:lnTo>
                <a:lnTo>
                  <a:pt x="1292" y="338"/>
                </a:lnTo>
                <a:lnTo>
                  <a:pt x="1288" y="296"/>
                </a:lnTo>
                <a:lnTo>
                  <a:pt x="1218" y="258"/>
                </a:lnTo>
                <a:lnTo>
                  <a:pt x="1160" y="206"/>
                </a:lnTo>
                <a:lnTo>
                  <a:pt x="1124" y="212"/>
                </a:lnTo>
                <a:lnTo>
                  <a:pt x="1100" y="242"/>
                </a:lnTo>
                <a:lnTo>
                  <a:pt x="1064" y="250"/>
                </a:lnTo>
                <a:lnTo>
                  <a:pt x="1044" y="238"/>
                </a:lnTo>
                <a:lnTo>
                  <a:pt x="1052" y="204"/>
                </a:lnTo>
                <a:lnTo>
                  <a:pt x="996" y="130"/>
                </a:lnTo>
                <a:lnTo>
                  <a:pt x="994" y="106"/>
                </a:lnTo>
                <a:lnTo>
                  <a:pt x="980" y="96"/>
                </a:lnTo>
                <a:lnTo>
                  <a:pt x="958" y="100"/>
                </a:lnTo>
                <a:lnTo>
                  <a:pt x="930" y="92"/>
                </a:lnTo>
                <a:lnTo>
                  <a:pt x="880" y="0"/>
                </a:lnTo>
                <a:lnTo>
                  <a:pt x="862" y="2"/>
                </a:lnTo>
                <a:lnTo>
                  <a:pt x="846" y="14"/>
                </a:lnTo>
                <a:lnTo>
                  <a:pt x="850" y="54"/>
                </a:lnTo>
                <a:lnTo>
                  <a:pt x="834" y="74"/>
                </a:lnTo>
                <a:lnTo>
                  <a:pt x="848" y="94"/>
                </a:lnTo>
                <a:lnTo>
                  <a:pt x="848" y="140"/>
                </a:lnTo>
                <a:lnTo>
                  <a:pt x="812" y="186"/>
                </a:lnTo>
                <a:lnTo>
                  <a:pt x="746" y="246"/>
                </a:lnTo>
                <a:lnTo>
                  <a:pt x="670" y="268"/>
                </a:lnTo>
                <a:lnTo>
                  <a:pt x="664" y="296"/>
                </a:lnTo>
                <a:lnTo>
                  <a:pt x="668" y="342"/>
                </a:lnTo>
                <a:lnTo>
                  <a:pt x="722" y="388"/>
                </a:lnTo>
                <a:lnTo>
                  <a:pt x="754" y="388"/>
                </a:lnTo>
                <a:lnTo>
                  <a:pt x="774" y="398"/>
                </a:lnTo>
                <a:lnTo>
                  <a:pt x="778" y="446"/>
                </a:lnTo>
                <a:lnTo>
                  <a:pt x="722" y="494"/>
                </a:lnTo>
                <a:lnTo>
                  <a:pt x="672" y="590"/>
                </a:lnTo>
                <a:lnTo>
                  <a:pt x="676" y="614"/>
                </a:lnTo>
                <a:lnTo>
                  <a:pt x="660" y="650"/>
                </a:lnTo>
                <a:lnTo>
                  <a:pt x="572" y="644"/>
                </a:lnTo>
                <a:lnTo>
                  <a:pt x="556" y="628"/>
                </a:lnTo>
                <a:lnTo>
                  <a:pt x="480" y="630"/>
                </a:lnTo>
                <a:lnTo>
                  <a:pt x="462" y="642"/>
                </a:lnTo>
                <a:lnTo>
                  <a:pt x="434" y="628"/>
                </a:lnTo>
                <a:lnTo>
                  <a:pt x="410" y="566"/>
                </a:lnTo>
                <a:lnTo>
                  <a:pt x="420" y="534"/>
                </a:lnTo>
                <a:lnTo>
                  <a:pt x="394" y="518"/>
                </a:lnTo>
                <a:lnTo>
                  <a:pt x="380" y="534"/>
                </a:lnTo>
                <a:lnTo>
                  <a:pt x="354" y="536"/>
                </a:lnTo>
                <a:lnTo>
                  <a:pt x="328" y="500"/>
                </a:lnTo>
                <a:lnTo>
                  <a:pt x="302" y="504"/>
                </a:lnTo>
                <a:lnTo>
                  <a:pt x="246" y="548"/>
                </a:lnTo>
                <a:lnTo>
                  <a:pt x="204" y="502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0" name="Freeform 21"/>
          <p:cNvSpPr>
            <a:spLocks/>
          </p:cNvSpPr>
          <p:nvPr/>
        </p:nvSpPr>
        <p:spPr bwMode="auto">
          <a:xfrm>
            <a:off x="3720437" y="2672803"/>
            <a:ext cx="1369821" cy="1097706"/>
          </a:xfrm>
          <a:custGeom>
            <a:avLst/>
            <a:gdLst>
              <a:gd name="T0" fmla="*/ 2331 w 2532"/>
              <a:gd name="T1" fmla="*/ 79 h 1696"/>
              <a:gd name="T2" fmla="*/ 2242 w 2532"/>
              <a:gd name="T3" fmla="*/ 242 h 1696"/>
              <a:gd name="T4" fmla="*/ 2448 w 2532"/>
              <a:gd name="T5" fmla="*/ 316 h 1696"/>
              <a:gd name="T6" fmla="*/ 2439 w 2532"/>
              <a:gd name="T7" fmla="*/ 487 h 1696"/>
              <a:gd name="T8" fmla="*/ 2412 w 2532"/>
              <a:gd name="T9" fmla="*/ 679 h 1696"/>
              <a:gd name="T10" fmla="*/ 2501 w 2532"/>
              <a:gd name="T11" fmla="*/ 864 h 1696"/>
              <a:gd name="T12" fmla="*/ 2494 w 2532"/>
              <a:gd name="T13" fmla="*/ 1099 h 1696"/>
              <a:gd name="T14" fmla="*/ 2532 w 2532"/>
              <a:gd name="T15" fmla="*/ 1204 h 1696"/>
              <a:gd name="T16" fmla="*/ 2369 w 2532"/>
              <a:gd name="T17" fmla="*/ 1500 h 1696"/>
              <a:gd name="T18" fmla="*/ 2295 w 2532"/>
              <a:gd name="T19" fmla="*/ 1456 h 1696"/>
              <a:gd name="T20" fmla="*/ 2213 w 2532"/>
              <a:gd name="T21" fmla="*/ 1464 h 1696"/>
              <a:gd name="T22" fmla="*/ 1932 w 2532"/>
              <a:gd name="T23" fmla="*/ 1171 h 1696"/>
              <a:gd name="T24" fmla="*/ 1798 w 2532"/>
              <a:gd name="T25" fmla="*/ 960 h 1696"/>
              <a:gd name="T26" fmla="*/ 1685 w 2532"/>
              <a:gd name="T27" fmla="*/ 1024 h 1696"/>
              <a:gd name="T28" fmla="*/ 1572 w 2532"/>
              <a:gd name="T29" fmla="*/ 1060 h 1696"/>
              <a:gd name="T30" fmla="*/ 1428 w 2532"/>
              <a:gd name="T31" fmla="*/ 1104 h 1696"/>
              <a:gd name="T32" fmla="*/ 1342 w 2532"/>
              <a:gd name="T33" fmla="*/ 1051 h 1696"/>
              <a:gd name="T34" fmla="*/ 1339 w 2532"/>
              <a:gd name="T35" fmla="*/ 1176 h 1696"/>
              <a:gd name="T36" fmla="*/ 1181 w 2532"/>
              <a:gd name="T37" fmla="*/ 1233 h 1696"/>
              <a:gd name="T38" fmla="*/ 1020 w 2532"/>
              <a:gd name="T39" fmla="*/ 1176 h 1696"/>
              <a:gd name="T40" fmla="*/ 888 w 2532"/>
              <a:gd name="T41" fmla="*/ 1195 h 1696"/>
              <a:gd name="T42" fmla="*/ 823 w 2532"/>
              <a:gd name="T43" fmla="*/ 1257 h 1696"/>
              <a:gd name="T44" fmla="*/ 826 w 2532"/>
              <a:gd name="T45" fmla="*/ 1344 h 1696"/>
              <a:gd name="T46" fmla="*/ 871 w 2532"/>
              <a:gd name="T47" fmla="*/ 1442 h 1696"/>
              <a:gd name="T48" fmla="*/ 718 w 2532"/>
              <a:gd name="T49" fmla="*/ 1497 h 1696"/>
              <a:gd name="T50" fmla="*/ 627 w 2532"/>
              <a:gd name="T51" fmla="*/ 1593 h 1696"/>
              <a:gd name="T52" fmla="*/ 430 w 2532"/>
              <a:gd name="T53" fmla="*/ 1612 h 1696"/>
              <a:gd name="T54" fmla="*/ 315 w 2532"/>
              <a:gd name="T55" fmla="*/ 1584 h 1696"/>
              <a:gd name="T56" fmla="*/ 180 w 2532"/>
              <a:gd name="T57" fmla="*/ 1696 h 1696"/>
              <a:gd name="T58" fmla="*/ 0 w 2532"/>
              <a:gd name="T59" fmla="*/ 1663 h 1696"/>
              <a:gd name="T60" fmla="*/ 178 w 2532"/>
              <a:gd name="T61" fmla="*/ 1404 h 1696"/>
              <a:gd name="T62" fmla="*/ 336 w 2532"/>
              <a:gd name="T63" fmla="*/ 1200 h 1696"/>
              <a:gd name="T64" fmla="*/ 411 w 2532"/>
              <a:gd name="T65" fmla="*/ 964 h 1696"/>
              <a:gd name="T66" fmla="*/ 341 w 2532"/>
              <a:gd name="T67" fmla="*/ 832 h 1696"/>
              <a:gd name="T68" fmla="*/ 283 w 2532"/>
              <a:gd name="T69" fmla="*/ 744 h 1696"/>
              <a:gd name="T70" fmla="*/ 353 w 2532"/>
              <a:gd name="T71" fmla="*/ 667 h 1696"/>
              <a:gd name="T72" fmla="*/ 439 w 2532"/>
              <a:gd name="T73" fmla="*/ 660 h 1696"/>
              <a:gd name="T74" fmla="*/ 545 w 2532"/>
              <a:gd name="T75" fmla="*/ 688 h 1696"/>
              <a:gd name="T76" fmla="*/ 675 w 2532"/>
              <a:gd name="T77" fmla="*/ 681 h 1696"/>
              <a:gd name="T78" fmla="*/ 799 w 2532"/>
              <a:gd name="T79" fmla="*/ 602 h 1696"/>
              <a:gd name="T80" fmla="*/ 857 w 2532"/>
              <a:gd name="T81" fmla="*/ 691 h 1696"/>
              <a:gd name="T82" fmla="*/ 1008 w 2532"/>
              <a:gd name="T83" fmla="*/ 643 h 1696"/>
              <a:gd name="T84" fmla="*/ 1138 w 2532"/>
              <a:gd name="T85" fmla="*/ 621 h 1696"/>
              <a:gd name="T86" fmla="*/ 1224 w 2532"/>
              <a:gd name="T87" fmla="*/ 580 h 1696"/>
              <a:gd name="T88" fmla="*/ 1421 w 2532"/>
              <a:gd name="T89" fmla="*/ 439 h 1696"/>
              <a:gd name="T90" fmla="*/ 1620 w 2532"/>
              <a:gd name="T91" fmla="*/ 388 h 1696"/>
              <a:gd name="T92" fmla="*/ 1699 w 2532"/>
              <a:gd name="T93" fmla="*/ 393 h 1696"/>
              <a:gd name="T94" fmla="*/ 1757 w 2532"/>
              <a:gd name="T95" fmla="*/ 340 h 1696"/>
              <a:gd name="T96" fmla="*/ 1800 w 2532"/>
              <a:gd name="T97" fmla="*/ 295 h 1696"/>
              <a:gd name="T98" fmla="*/ 1951 w 2532"/>
              <a:gd name="T99" fmla="*/ 249 h 1696"/>
              <a:gd name="T100" fmla="*/ 2071 w 2532"/>
              <a:gd name="T101" fmla="*/ 201 h 1696"/>
              <a:gd name="T102" fmla="*/ 2098 w 2532"/>
              <a:gd name="T103" fmla="*/ 144 h 1696"/>
              <a:gd name="T104" fmla="*/ 2218 w 2532"/>
              <a:gd name="T105" fmla="*/ 33 h 169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32"/>
              <a:gd name="T160" fmla="*/ 0 h 1696"/>
              <a:gd name="T161" fmla="*/ 2532 w 2532"/>
              <a:gd name="T162" fmla="*/ 1696 h 169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32" h="1696">
                <a:moveTo>
                  <a:pt x="2218" y="33"/>
                </a:moveTo>
                <a:lnTo>
                  <a:pt x="2259" y="0"/>
                </a:lnTo>
                <a:lnTo>
                  <a:pt x="2331" y="79"/>
                </a:lnTo>
                <a:lnTo>
                  <a:pt x="2220" y="204"/>
                </a:lnTo>
                <a:lnTo>
                  <a:pt x="2211" y="237"/>
                </a:lnTo>
                <a:lnTo>
                  <a:pt x="2242" y="242"/>
                </a:lnTo>
                <a:lnTo>
                  <a:pt x="2326" y="235"/>
                </a:lnTo>
                <a:lnTo>
                  <a:pt x="2364" y="285"/>
                </a:lnTo>
                <a:lnTo>
                  <a:pt x="2448" y="316"/>
                </a:lnTo>
                <a:lnTo>
                  <a:pt x="2472" y="345"/>
                </a:lnTo>
                <a:lnTo>
                  <a:pt x="2475" y="422"/>
                </a:lnTo>
                <a:lnTo>
                  <a:pt x="2439" y="487"/>
                </a:lnTo>
                <a:lnTo>
                  <a:pt x="2429" y="552"/>
                </a:lnTo>
                <a:lnTo>
                  <a:pt x="2429" y="607"/>
                </a:lnTo>
                <a:lnTo>
                  <a:pt x="2412" y="679"/>
                </a:lnTo>
                <a:lnTo>
                  <a:pt x="2427" y="708"/>
                </a:lnTo>
                <a:lnTo>
                  <a:pt x="2451" y="775"/>
                </a:lnTo>
                <a:lnTo>
                  <a:pt x="2501" y="864"/>
                </a:lnTo>
                <a:lnTo>
                  <a:pt x="2496" y="967"/>
                </a:lnTo>
                <a:lnTo>
                  <a:pt x="2489" y="1024"/>
                </a:lnTo>
                <a:lnTo>
                  <a:pt x="2494" y="1099"/>
                </a:lnTo>
                <a:lnTo>
                  <a:pt x="2527" y="1149"/>
                </a:lnTo>
                <a:lnTo>
                  <a:pt x="2527" y="1188"/>
                </a:lnTo>
                <a:lnTo>
                  <a:pt x="2532" y="1204"/>
                </a:lnTo>
                <a:lnTo>
                  <a:pt x="2508" y="1240"/>
                </a:lnTo>
                <a:lnTo>
                  <a:pt x="2383" y="1464"/>
                </a:lnTo>
                <a:lnTo>
                  <a:pt x="2369" y="1500"/>
                </a:lnTo>
                <a:lnTo>
                  <a:pt x="2335" y="1516"/>
                </a:lnTo>
                <a:lnTo>
                  <a:pt x="2309" y="1492"/>
                </a:lnTo>
                <a:lnTo>
                  <a:pt x="2295" y="1456"/>
                </a:lnTo>
                <a:lnTo>
                  <a:pt x="2266" y="1459"/>
                </a:lnTo>
                <a:lnTo>
                  <a:pt x="2254" y="1432"/>
                </a:lnTo>
                <a:lnTo>
                  <a:pt x="2213" y="1464"/>
                </a:lnTo>
                <a:lnTo>
                  <a:pt x="2038" y="1459"/>
                </a:lnTo>
                <a:lnTo>
                  <a:pt x="1913" y="1447"/>
                </a:lnTo>
                <a:lnTo>
                  <a:pt x="1932" y="1171"/>
                </a:lnTo>
                <a:lnTo>
                  <a:pt x="1882" y="1041"/>
                </a:lnTo>
                <a:lnTo>
                  <a:pt x="1848" y="991"/>
                </a:lnTo>
                <a:lnTo>
                  <a:pt x="1798" y="960"/>
                </a:lnTo>
                <a:lnTo>
                  <a:pt x="1752" y="964"/>
                </a:lnTo>
                <a:lnTo>
                  <a:pt x="1735" y="1010"/>
                </a:lnTo>
                <a:lnTo>
                  <a:pt x="1685" y="1024"/>
                </a:lnTo>
                <a:lnTo>
                  <a:pt x="1635" y="993"/>
                </a:lnTo>
                <a:lnTo>
                  <a:pt x="1587" y="998"/>
                </a:lnTo>
                <a:lnTo>
                  <a:pt x="1572" y="1060"/>
                </a:lnTo>
                <a:lnTo>
                  <a:pt x="1553" y="1125"/>
                </a:lnTo>
                <a:lnTo>
                  <a:pt x="1488" y="1118"/>
                </a:lnTo>
                <a:lnTo>
                  <a:pt x="1428" y="1104"/>
                </a:lnTo>
                <a:lnTo>
                  <a:pt x="1411" y="1046"/>
                </a:lnTo>
                <a:lnTo>
                  <a:pt x="1373" y="1022"/>
                </a:lnTo>
                <a:lnTo>
                  <a:pt x="1342" y="1051"/>
                </a:lnTo>
                <a:lnTo>
                  <a:pt x="1327" y="1094"/>
                </a:lnTo>
                <a:lnTo>
                  <a:pt x="1335" y="1144"/>
                </a:lnTo>
                <a:lnTo>
                  <a:pt x="1339" y="1176"/>
                </a:lnTo>
                <a:lnTo>
                  <a:pt x="1323" y="1192"/>
                </a:lnTo>
                <a:lnTo>
                  <a:pt x="1253" y="1176"/>
                </a:lnTo>
                <a:lnTo>
                  <a:pt x="1181" y="1233"/>
                </a:lnTo>
                <a:lnTo>
                  <a:pt x="1143" y="1238"/>
                </a:lnTo>
                <a:lnTo>
                  <a:pt x="1056" y="1166"/>
                </a:lnTo>
                <a:lnTo>
                  <a:pt x="1020" y="1176"/>
                </a:lnTo>
                <a:lnTo>
                  <a:pt x="1011" y="1209"/>
                </a:lnTo>
                <a:lnTo>
                  <a:pt x="987" y="1257"/>
                </a:lnTo>
                <a:lnTo>
                  <a:pt x="888" y="1195"/>
                </a:lnTo>
                <a:lnTo>
                  <a:pt x="859" y="1197"/>
                </a:lnTo>
                <a:lnTo>
                  <a:pt x="821" y="1236"/>
                </a:lnTo>
                <a:lnTo>
                  <a:pt x="823" y="1257"/>
                </a:lnTo>
                <a:lnTo>
                  <a:pt x="867" y="1274"/>
                </a:lnTo>
                <a:lnTo>
                  <a:pt x="840" y="1312"/>
                </a:lnTo>
                <a:lnTo>
                  <a:pt x="826" y="1344"/>
                </a:lnTo>
                <a:lnTo>
                  <a:pt x="835" y="1375"/>
                </a:lnTo>
                <a:lnTo>
                  <a:pt x="857" y="1423"/>
                </a:lnTo>
                <a:lnTo>
                  <a:pt x="871" y="1442"/>
                </a:lnTo>
                <a:lnTo>
                  <a:pt x="867" y="1471"/>
                </a:lnTo>
                <a:lnTo>
                  <a:pt x="826" y="1495"/>
                </a:lnTo>
                <a:lnTo>
                  <a:pt x="718" y="1497"/>
                </a:lnTo>
                <a:lnTo>
                  <a:pt x="665" y="1500"/>
                </a:lnTo>
                <a:lnTo>
                  <a:pt x="631" y="1526"/>
                </a:lnTo>
                <a:lnTo>
                  <a:pt x="627" y="1593"/>
                </a:lnTo>
                <a:lnTo>
                  <a:pt x="574" y="1564"/>
                </a:lnTo>
                <a:lnTo>
                  <a:pt x="507" y="1584"/>
                </a:lnTo>
                <a:lnTo>
                  <a:pt x="430" y="1612"/>
                </a:lnTo>
                <a:lnTo>
                  <a:pt x="377" y="1634"/>
                </a:lnTo>
                <a:lnTo>
                  <a:pt x="351" y="1603"/>
                </a:lnTo>
                <a:lnTo>
                  <a:pt x="315" y="1584"/>
                </a:lnTo>
                <a:lnTo>
                  <a:pt x="288" y="1610"/>
                </a:lnTo>
                <a:lnTo>
                  <a:pt x="233" y="1660"/>
                </a:lnTo>
                <a:lnTo>
                  <a:pt x="180" y="1696"/>
                </a:lnTo>
                <a:lnTo>
                  <a:pt x="139" y="1694"/>
                </a:lnTo>
                <a:lnTo>
                  <a:pt x="72" y="1675"/>
                </a:lnTo>
                <a:lnTo>
                  <a:pt x="0" y="1663"/>
                </a:lnTo>
                <a:lnTo>
                  <a:pt x="108" y="1548"/>
                </a:lnTo>
                <a:lnTo>
                  <a:pt x="173" y="1447"/>
                </a:lnTo>
                <a:lnTo>
                  <a:pt x="178" y="1404"/>
                </a:lnTo>
                <a:lnTo>
                  <a:pt x="207" y="1372"/>
                </a:lnTo>
                <a:lnTo>
                  <a:pt x="281" y="1286"/>
                </a:lnTo>
                <a:lnTo>
                  <a:pt x="336" y="1200"/>
                </a:lnTo>
                <a:lnTo>
                  <a:pt x="360" y="1132"/>
                </a:lnTo>
                <a:lnTo>
                  <a:pt x="396" y="1015"/>
                </a:lnTo>
                <a:lnTo>
                  <a:pt x="411" y="964"/>
                </a:lnTo>
                <a:lnTo>
                  <a:pt x="401" y="931"/>
                </a:lnTo>
                <a:lnTo>
                  <a:pt x="377" y="880"/>
                </a:lnTo>
                <a:lnTo>
                  <a:pt x="341" y="832"/>
                </a:lnTo>
                <a:lnTo>
                  <a:pt x="295" y="801"/>
                </a:lnTo>
                <a:lnTo>
                  <a:pt x="271" y="792"/>
                </a:lnTo>
                <a:lnTo>
                  <a:pt x="283" y="744"/>
                </a:lnTo>
                <a:lnTo>
                  <a:pt x="315" y="703"/>
                </a:lnTo>
                <a:lnTo>
                  <a:pt x="317" y="619"/>
                </a:lnTo>
                <a:lnTo>
                  <a:pt x="353" y="667"/>
                </a:lnTo>
                <a:lnTo>
                  <a:pt x="394" y="684"/>
                </a:lnTo>
                <a:lnTo>
                  <a:pt x="425" y="674"/>
                </a:lnTo>
                <a:lnTo>
                  <a:pt x="439" y="660"/>
                </a:lnTo>
                <a:lnTo>
                  <a:pt x="468" y="686"/>
                </a:lnTo>
                <a:lnTo>
                  <a:pt x="526" y="674"/>
                </a:lnTo>
                <a:lnTo>
                  <a:pt x="545" y="688"/>
                </a:lnTo>
                <a:lnTo>
                  <a:pt x="569" y="698"/>
                </a:lnTo>
                <a:lnTo>
                  <a:pt x="607" y="674"/>
                </a:lnTo>
                <a:lnTo>
                  <a:pt x="675" y="681"/>
                </a:lnTo>
                <a:lnTo>
                  <a:pt x="723" y="650"/>
                </a:lnTo>
                <a:lnTo>
                  <a:pt x="768" y="607"/>
                </a:lnTo>
                <a:lnTo>
                  <a:pt x="799" y="602"/>
                </a:lnTo>
                <a:lnTo>
                  <a:pt x="835" y="621"/>
                </a:lnTo>
                <a:lnTo>
                  <a:pt x="845" y="681"/>
                </a:lnTo>
                <a:lnTo>
                  <a:pt x="857" y="691"/>
                </a:lnTo>
                <a:lnTo>
                  <a:pt x="898" y="652"/>
                </a:lnTo>
                <a:lnTo>
                  <a:pt x="955" y="669"/>
                </a:lnTo>
                <a:lnTo>
                  <a:pt x="1008" y="643"/>
                </a:lnTo>
                <a:lnTo>
                  <a:pt x="1037" y="652"/>
                </a:lnTo>
                <a:lnTo>
                  <a:pt x="1116" y="621"/>
                </a:lnTo>
                <a:lnTo>
                  <a:pt x="1138" y="621"/>
                </a:lnTo>
                <a:lnTo>
                  <a:pt x="1150" y="655"/>
                </a:lnTo>
                <a:lnTo>
                  <a:pt x="1171" y="655"/>
                </a:lnTo>
                <a:lnTo>
                  <a:pt x="1224" y="580"/>
                </a:lnTo>
                <a:lnTo>
                  <a:pt x="1284" y="516"/>
                </a:lnTo>
                <a:lnTo>
                  <a:pt x="1359" y="496"/>
                </a:lnTo>
                <a:lnTo>
                  <a:pt x="1421" y="439"/>
                </a:lnTo>
                <a:lnTo>
                  <a:pt x="1474" y="441"/>
                </a:lnTo>
                <a:lnTo>
                  <a:pt x="1575" y="379"/>
                </a:lnTo>
                <a:lnTo>
                  <a:pt x="1620" y="388"/>
                </a:lnTo>
                <a:lnTo>
                  <a:pt x="1656" y="391"/>
                </a:lnTo>
                <a:lnTo>
                  <a:pt x="1671" y="408"/>
                </a:lnTo>
                <a:lnTo>
                  <a:pt x="1699" y="393"/>
                </a:lnTo>
                <a:lnTo>
                  <a:pt x="1747" y="396"/>
                </a:lnTo>
                <a:lnTo>
                  <a:pt x="1762" y="360"/>
                </a:lnTo>
                <a:lnTo>
                  <a:pt x="1757" y="340"/>
                </a:lnTo>
                <a:lnTo>
                  <a:pt x="1747" y="328"/>
                </a:lnTo>
                <a:lnTo>
                  <a:pt x="1781" y="307"/>
                </a:lnTo>
                <a:lnTo>
                  <a:pt x="1800" y="295"/>
                </a:lnTo>
                <a:lnTo>
                  <a:pt x="1827" y="316"/>
                </a:lnTo>
                <a:lnTo>
                  <a:pt x="1875" y="300"/>
                </a:lnTo>
                <a:lnTo>
                  <a:pt x="1951" y="249"/>
                </a:lnTo>
                <a:lnTo>
                  <a:pt x="2016" y="196"/>
                </a:lnTo>
                <a:lnTo>
                  <a:pt x="2057" y="196"/>
                </a:lnTo>
                <a:lnTo>
                  <a:pt x="2071" y="201"/>
                </a:lnTo>
                <a:lnTo>
                  <a:pt x="2086" y="180"/>
                </a:lnTo>
                <a:lnTo>
                  <a:pt x="2079" y="156"/>
                </a:lnTo>
                <a:lnTo>
                  <a:pt x="2098" y="144"/>
                </a:lnTo>
                <a:lnTo>
                  <a:pt x="2119" y="141"/>
                </a:lnTo>
                <a:lnTo>
                  <a:pt x="2177" y="93"/>
                </a:lnTo>
                <a:lnTo>
                  <a:pt x="2218" y="33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1" name="Freeform 22"/>
          <p:cNvSpPr>
            <a:spLocks/>
          </p:cNvSpPr>
          <p:nvPr/>
        </p:nvSpPr>
        <p:spPr bwMode="auto">
          <a:xfrm>
            <a:off x="3152690" y="3263473"/>
            <a:ext cx="1627305" cy="1625650"/>
          </a:xfrm>
          <a:custGeom>
            <a:avLst/>
            <a:gdLst>
              <a:gd name="T0" fmla="*/ 2908 w 3011"/>
              <a:gd name="T1" fmla="*/ 523 h 2516"/>
              <a:gd name="T2" fmla="*/ 2738 w 3011"/>
              <a:gd name="T3" fmla="*/ 506 h 2516"/>
              <a:gd name="T4" fmla="*/ 2435 w 3011"/>
              <a:gd name="T5" fmla="*/ 601 h 2516"/>
              <a:gd name="T6" fmla="*/ 1929 w 3011"/>
              <a:gd name="T7" fmla="*/ 2516 h 2516"/>
              <a:gd name="T8" fmla="*/ 194 w 3011"/>
              <a:gd name="T9" fmla="*/ 2432 h 2516"/>
              <a:gd name="T10" fmla="*/ 88 w 3011"/>
              <a:gd name="T11" fmla="*/ 2495 h 2516"/>
              <a:gd name="T12" fmla="*/ 71 w 3011"/>
              <a:gd name="T13" fmla="*/ 2417 h 2516"/>
              <a:gd name="T14" fmla="*/ 3 w 3011"/>
              <a:gd name="T15" fmla="*/ 2174 h 2516"/>
              <a:gd name="T16" fmla="*/ 169 w 3011"/>
              <a:gd name="T17" fmla="*/ 1965 h 2516"/>
              <a:gd name="T18" fmla="*/ 307 w 3011"/>
              <a:gd name="T19" fmla="*/ 1601 h 2516"/>
              <a:gd name="T20" fmla="*/ 438 w 3011"/>
              <a:gd name="T21" fmla="*/ 1463 h 2516"/>
              <a:gd name="T22" fmla="*/ 551 w 3011"/>
              <a:gd name="T23" fmla="*/ 1449 h 2516"/>
              <a:gd name="T24" fmla="*/ 502 w 3011"/>
              <a:gd name="T25" fmla="*/ 1371 h 2516"/>
              <a:gd name="T26" fmla="*/ 431 w 3011"/>
              <a:gd name="T27" fmla="*/ 1202 h 2516"/>
              <a:gd name="T28" fmla="*/ 604 w 3011"/>
              <a:gd name="T29" fmla="*/ 1106 h 2516"/>
              <a:gd name="T30" fmla="*/ 763 w 3011"/>
              <a:gd name="T31" fmla="*/ 923 h 2516"/>
              <a:gd name="T32" fmla="*/ 950 w 3011"/>
              <a:gd name="T33" fmla="*/ 827 h 2516"/>
              <a:gd name="T34" fmla="*/ 1074 w 3011"/>
              <a:gd name="T35" fmla="*/ 739 h 2516"/>
              <a:gd name="T36" fmla="*/ 1215 w 3011"/>
              <a:gd name="T37" fmla="*/ 728 h 2516"/>
              <a:gd name="T38" fmla="*/ 1311 w 3011"/>
              <a:gd name="T39" fmla="*/ 700 h 2516"/>
              <a:gd name="T40" fmla="*/ 1427 w 3011"/>
              <a:gd name="T41" fmla="*/ 640 h 2516"/>
              <a:gd name="T42" fmla="*/ 1650 w 3011"/>
              <a:gd name="T43" fmla="*/ 601 h 2516"/>
              <a:gd name="T44" fmla="*/ 1707 w 3011"/>
              <a:gd name="T45" fmla="*/ 566 h 2516"/>
              <a:gd name="T46" fmla="*/ 1908 w 3011"/>
              <a:gd name="T47" fmla="*/ 530 h 2516"/>
              <a:gd name="T48" fmla="*/ 1940 w 3011"/>
              <a:gd name="T49" fmla="*/ 477 h 2516"/>
              <a:gd name="T50" fmla="*/ 1901 w 3011"/>
              <a:gd name="T51" fmla="*/ 382 h 2516"/>
              <a:gd name="T52" fmla="*/ 1943 w 3011"/>
              <a:gd name="T53" fmla="*/ 315 h 2516"/>
              <a:gd name="T54" fmla="*/ 1929 w 3011"/>
              <a:gd name="T55" fmla="*/ 230 h 2516"/>
              <a:gd name="T56" fmla="*/ 2067 w 3011"/>
              <a:gd name="T57" fmla="*/ 294 h 2516"/>
              <a:gd name="T58" fmla="*/ 2092 w 3011"/>
              <a:gd name="T59" fmla="*/ 216 h 2516"/>
              <a:gd name="T60" fmla="*/ 2219 w 3011"/>
              <a:gd name="T61" fmla="*/ 276 h 2516"/>
              <a:gd name="T62" fmla="*/ 2325 w 3011"/>
              <a:gd name="T63" fmla="*/ 212 h 2516"/>
              <a:gd name="T64" fmla="*/ 2420 w 3011"/>
              <a:gd name="T65" fmla="*/ 212 h 2516"/>
              <a:gd name="T66" fmla="*/ 2417 w 3011"/>
              <a:gd name="T67" fmla="*/ 92 h 2516"/>
              <a:gd name="T68" fmla="*/ 2484 w 3011"/>
              <a:gd name="T69" fmla="*/ 78 h 2516"/>
              <a:gd name="T70" fmla="*/ 2625 w 3011"/>
              <a:gd name="T71" fmla="*/ 159 h 2516"/>
              <a:gd name="T72" fmla="*/ 2714 w 3011"/>
              <a:gd name="T73" fmla="*/ 32 h 2516"/>
              <a:gd name="T74" fmla="*/ 2809 w 3011"/>
              <a:gd name="T75" fmla="*/ 43 h 2516"/>
              <a:gd name="T76" fmla="*/ 2869 w 3011"/>
              <a:gd name="T77" fmla="*/ 0 h 2516"/>
              <a:gd name="T78" fmla="*/ 2954 w 3011"/>
              <a:gd name="T79" fmla="*/ 71 h 2516"/>
              <a:gd name="T80" fmla="*/ 2989 w 3011"/>
              <a:gd name="T81" fmla="*/ 488 h 25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011"/>
              <a:gd name="T124" fmla="*/ 0 h 2516"/>
              <a:gd name="T125" fmla="*/ 3011 w 3011"/>
              <a:gd name="T126" fmla="*/ 2516 h 251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011" h="2516">
                <a:moveTo>
                  <a:pt x="2989" y="488"/>
                </a:moveTo>
                <a:lnTo>
                  <a:pt x="2908" y="523"/>
                </a:lnTo>
                <a:lnTo>
                  <a:pt x="2802" y="523"/>
                </a:lnTo>
                <a:lnTo>
                  <a:pt x="2738" y="506"/>
                </a:lnTo>
                <a:lnTo>
                  <a:pt x="2647" y="506"/>
                </a:lnTo>
                <a:lnTo>
                  <a:pt x="2435" y="601"/>
                </a:lnTo>
                <a:lnTo>
                  <a:pt x="1943" y="976"/>
                </a:lnTo>
                <a:lnTo>
                  <a:pt x="1929" y="2516"/>
                </a:lnTo>
                <a:lnTo>
                  <a:pt x="258" y="2485"/>
                </a:lnTo>
                <a:lnTo>
                  <a:pt x="194" y="2432"/>
                </a:lnTo>
                <a:lnTo>
                  <a:pt x="134" y="2460"/>
                </a:lnTo>
                <a:lnTo>
                  <a:pt x="88" y="2495"/>
                </a:lnTo>
                <a:lnTo>
                  <a:pt x="63" y="2477"/>
                </a:lnTo>
                <a:lnTo>
                  <a:pt x="71" y="2417"/>
                </a:lnTo>
                <a:lnTo>
                  <a:pt x="0" y="2269"/>
                </a:lnTo>
                <a:lnTo>
                  <a:pt x="3" y="2174"/>
                </a:lnTo>
                <a:lnTo>
                  <a:pt x="46" y="2068"/>
                </a:lnTo>
                <a:lnTo>
                  <a:pt x="169" y="1965"/>
                </a:lnTo>
                <a:lnTo>
                  <a:pt x="275" y="1714"/>
                </a:lnTo>
                <a:lnTo>
                  <a:pt x="307" y="1601"/>
                </a:lnTo>
                <a:lnTo>
                  <a:pt x="367" y="1530"/>
                </a:lnTo>
                <a:lnTo>
                  <a:pt x="438" y="1463"/>
                </a:lnTo>
                <a:lnTo>
                  <a:pt x="533" y="1460"/>
                </a:lnTo>
                <a:lnTo>
                  <a:pt x="551" y="1449"/>
                </a:lnTo>
                <a:lnTo>
                  <a:pt x="516" y="1421"/>
                </a:lnTo>
                <a:lnTo>
                  <a:pt x="502" y="1371"/>
                </a:lnTo>
                <a:lnTo>
                  <a:pt x="431" y="1258"/>
                </a:lnTo>
                <a:lnTo>
                  <a:pt x="431" y="1202"/>
                </a:lnTo>
                <a:lnTo>
                  <a:pt x="495" y="1191"/>
                </a:lnTo>
                <a:lnTo>
                  <a:pt x="604" y="1106"/>
                </a:lnTo>
                <a:lnTo>
                  <a:pt x="675" y="1000"/>
                </a:lnTo>
                <a:lnTo>
                  <a:pt x="763" y="923"/>
                </a:lnTo>
                <a:lnTo>
                  <a:pt x="880" y="866"/>
                </a:lnTo>
                <a:lnTo>
                  <a:pt x="950" y="827"/>
                </a:lnTo>
                <a:lnTo>
                  <a:pt x="1025" y="778"/>
                </a:lnTo>
                <a:lnTo>
                  <a:pt x="1074" y="739"/>
                </a:lnTo>
                <a:lnTo>
                  <a:pt x="1078" y="700"/>
                </a:lnTo>
                <a:lnTo>
                  <a:pt x="1215" y="728"/>
                </a:lnTo>
                <a:lnTo>
                  <a:pt x="1254" y="732"/>
                </a:lnTo>
                <a:lnTo>
                  <a:pt x="1311" y="700"/>
                </a:lnTo>
                <a:lnTo>
                  <a:pt x="1389" y="622"/>
                </a:lnTo>
                <a:lnTo>
                  <a:pt x="1427" y="640"/>
                </a:lnTo>
                <a:lnTo>
                  <a:pt x="1456" y="668"/>
                </a:lnTo>
                <a:lnTo>
                  <a:pt x="1650" y="601"/>
                </a:lnTo>
                <a:lnTo>
                  <a:pt x="1703" y="629"/>
                </a:lnTo>
                <a:lnTo>
                  <a:pt x="1707" y="566"/>
                </a:lnTo>
                <a:lnTo>
                  <a:pt x="1742" y="537"/>
                </a:lnTo>
                <a:lnTo>
                  <a:pt x="1908" y="530"/>
                </a:lnTo>
                <a:lnTo>
                  <a:pt x="1943" y="513"/>
                </a:lnTo>
                <a:lnTo>
                  <a:pt x="1940" y="477"/>
                </a:lnTo>
                <a:lnTo>
                  <a:pt x="1912" y="417"/>
                </a:lnTo>
                <a:lnTo>
                  <a:pt x="1901" y="382"/>
                </a:lnTo>
                <a:lnTo>
                  <a:pt x="1919" y="340"/>
                </a:lnTo>
                <a:lnTo>
                  <a:pt x="1943" y="315"/>
                </a:lnTo>
                <a:lnTo>
                  <a:pt x="1897" y="290"/>
                </a:lnTo>
                <a:lnTo>
                  <a:pt x="1929" y="230"/>
                </a:lnTo>
                <a:lnTo>
                  <a:pt x="1961" y="234"/>
                </a:lnTo>
                <a:lnTo>
                  <a:pt x="2067" y="294"/>
                </a:lnTo>
                <a:lnTo>
                  <a:pt x="2092" y="241"/>
                </a:lnTo>
                <a:lnTo>
                  <a:pt x="2092" y="216"/>
                </a:lnTo>
                <a:lnTo>
                  <a:pt x="2131" y="205"/>
                </a:lnTo>
                <a:lnTo>
                  <a:pt x="2219" y="276"/>
                </a:lnTo>
                <a:lnTo>
                  <a:pt x="2254" y="276"/>
                </a:lnTo>
                <a:lnTo>
                  <a:pt x="2325" y="212"/>
                </a:lnTo>
                <a:lnTo>
                  <a:pt x="2403" y="234"/>
                </a:lnTo>
                <a:lnTo>
                  <a:pt x="2420" y="212"/>
                </a:lnTo>
                <a:lnTo>
                  <a:pt x="2406" y="135"/>
                </a:lnTo>
                <a:lnTo>
                  <a:pt x="2417" y="92"/>
                </a:lnTo>
                <a:lnTo>
                  <a:pt x="2449" y="64"/>
                </a:lnTo>
                <a:lnTo>
                  <a:pt x="2484" y="78"/>
                </a:lnTo>
                <a:lnTo>
                  <a:pt x="2505" y="149"/>
                </a:lnTo>
                <a:lnTo>
                  <a:pt x="2625" y="159"/>
                </a:lnTo>
                <a:lnTo>
                  <a:pt x="2661" y="39"/>
                </a:lnTo>
                <a:lnTo>
                  <a:pt x="2714" y="32"/>
                </a:lnTo>
                <a:lnTo>
                  <a:pt x="2760" y="60"/>
                </a:lnTo>
                <a:lnTo>
                  <a:pt x="2809" y="43"/>
                </a:lnTo>
                <a:lnTo>
                  <a:pt x="2834" y="4"/>
                </a:lnTo>
                <a:lnTo>
                  <a:pt x="2869" y="0"/>
                </a:lnTo>
                <a:lnTo>
                  <a:pt x="2922" y="25"/>
                </a:lnTo>
                <a:lnTo>
                  <a:pt x="2954" y="71"/>
                </a:lnTo>
                <a:lnTo>
                  <a:pt x="3011" y="209"/>
                </a:lnTo>
                <a:lnTo>
                  <a:pt x="2989" y="488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2" name="Freeform 23"/>
          <p:cNvSpPr>
            <a:spLocks/>
          </p:cNvSpPr>
          <p:nvPr/>
        </p:nvSpPr>
        <p:spPr bwMode="auto">
          <a:xfrm>
            <a:off x="2487348" y="4068457"/>
            <a:ext cx="959904" cy="1395655"/>
          </a:xfrm>
          <a:custGeom>
            <a:avLst/>
            <a:gdLst>
              <a:gd name="T0" fmla="*/ 1605 w 1770"/>
              <a:gd name="T1" fmla="*/ 7 h 2157"/>
              <a:gd name="T2" fmla="*/ 1559 w 1770"/>
              <a:gd name="T3" fmla="*/ 13 h 2157"/>
              <a:gd name="T4" fmla="*/ 1452 w 1770"/>
              <a:gd name="T5" fmla="*/ 76 h 2157"/>
              <a:gd name="T6" fmla="*/ 1375 w 1770"/>
              <a:gd name="T7" fmla="*/ 76 h 2157"/>
              <a:gd name="T8" fmla="*/ 1292 w 1770"/>
              <a:gd name="T9" fmla="*/ 93 h 2157"/>
              <a:gd name="T10" fmla="*/ 1152 w 1770"/>
              <a:gd name="T11" fmla="*/ 120 h 2157"/>
              <a:gd name="T12" fmla="*/ 1046 w 1770"/>
              <a:gd name="T13" fmla="*/ 146 h 2157"/>
              <a:gd name="T14" fmla="*/ 959 w 1770"/>
              <a:gd name="T15" fmla="*/ 273 h 2157"/>
              <a:gd name="T16" fmla="*/ 913 w 1770"/>
              <a:gd name="T17" fmla="*/ 403 h 2157"/>
              <a:gd name="T18" fmla="*/ 813 w 1770"/>
              <a:gd name="T19" fmla="*/ 626 h 2157"/>
              <a:gd name="T20" fmla="*/ 720 w 1770"/>
              <a:gd name="T21" fmla="*/ 819 h 2157"/>
              <a:gd name="T22" fmla="*/ 563 w 1770"/>
              <a:gd name="T23" fmla="*/ 929 h 2157"/>
              <a:gd name="T24" fmla="*/ 433 w 1770"/>
              <a:gd name="T25" fmla="*/ 975 h 2157"/>
              <a:gd name="T26" fmla="*/ 287 w 1770"/>
              <a:gd name="T27" fmla="*/ 1095 h 2157"/>
              <a:gd name="T28" fmla="*/ 263 w 1770"/>
              <a:gd name="T29" fmla="*/ 1208 h 2157"/>
              <a:gd name="T30" fmla="*/ 147 w 1770"/>
              <a:gd name="T31" fmla="*/ 1465 h 2157"/>
              <a:gd name="T32" fmla="*/ 70 w 1770"/>
              <a:gd name="T33" fmla="*/ 1651 h 2157"/>
              <a:gd name="T34" fmla="*/ 80 w 1770"/>
              <a:gd name="T35" fmla="*/ 1745 h 2157"/>
              <a:gd name="T36" fmla="*/ 60 w 1770"/>
              <a:gd name="T37" fmla="*/ 1854 h 2157"/>
              <a:gd name="T38" fmla="*/ 0 w 1770"/>
              <a:gd name="T39" fmla="*/ 2001 h 2157"/>
              <a:gd name="T40" fmla="*/ 130 w 1770"/>
              <a:gd name="T41" fmla="*/ 2087 h 2157"/>
              <a:gd name="T42" fmla="*/ 237 w 1770"/>
              <a:gd name="T43" fmla="*/ 2097 h 2157"/>
              <a:gd name="T44" fmla="*/ 340 w 1770"/>
              <a:gd name="T45" fmla="*/ 2087 h 2157"/>
              <a:gd name="T46" fmla="*/ 403 w 1770"/>
              <a:gd name="T47" fmla="*/ 2064 h 2157"/>
              <a:gd name="T48" fmla="*/ 836 w 1770"/>
              <a:gd name="T49" fmla="*/ 2087 h 2157"/>
              <a:gd name="T50" fmla="*/ 1116 w 1770"/>
              <a:gd name="T51" fmla="*/ 2141 h 2157"/>
              <a:gd name="T52" fmla="*/ 1269 w 1770"/>
              <a:gd name="T53" fmla="*/ 2147 h 2157"/>
              <a:gd name="T54" fmla="*/ 1482 w 1770"/>
              <a:gd name="T55" fmla="*/ 1285 h 2157"/>
              <a:gd name="T56" fmla="*/ 1352 w 1770"/>
              <a:gd name="T57" fmla="*/ 1262 h 2157"/>
              <a:gd name="T58" fmla="*/ 1284 w 1770"/>
              <a:gd name="T59" fmla="*/ 1275 h 2157"/>
              <a:gd name="T60" fmla="*/ 1222 w 1770"/>
              <a:gd name="T61" fmla="*/ 1065 h 2157"/>
              <a:gd name="T62" fmla="*/ 1272 w 1770"/>
              <a:gd name="T63" fmla="*/ 863 h 2157"/>
              <a:gd name="T64" fmla="*/ 1495 w 1770"/>
              <a:gd name="T65" fmla="*/ 519 h 2157"/>
              <a:gd name="T66" fmla="*/ 1592 w 1770"/>
              <a:gd name="T67" fmla="*/ 326 h 2157"/>
              <a:gd name="T68" fmla="*/ 1758 w 1770"/>
              <a:gd name="T69" fmla="*/ 260 h 2157"/>
              <a:gd name="T70" fmla="*/ 1738 w 1770"/>
              <a:gd name="T71" fmla="*/ 223 h 2157"/>
              <a:gd name="T72" fmla="*/ 1652 w 1770"/>
              <a:gd name="T73" fmla="*/ 53 h 215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770"/>
              <a:gd name="T112" fmla="*/ 0 h 2157"/>
              <a:gd name="T113" fmla="*/ 1770 w 1770"/>
              <a:gd name="T114" fmla="*/ 2157 h 215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770" h="2157">
                <a:moveTo>
                  <a:pt x="1652" y="0"/>
                </a:moveTo>
                <a:lnTo>
                  <a:pt x="1605" y="7"/>
                </a:lnTo>
                <a:lnTo>
                  <a:pt x="1585" y="23"/>
                </a:lnTo>
                <a:lnTo>
                  <a:pt x="1559" y="13"/>
                </a:lnTo>
                <a:lnTo>
                  <a:pt x="1485" y="70"/>
                </a:lnTo>
                <a:lnTo>
                  <a:pt x="1452" y="76"/>
                </a:lnTo>
                <a:lnTo>
                  <a:pt x="1409" y="116"/>
                </a:lnTo>
                <a:lnTo>
                  <a:pt x="1375" y="76"/>
                </a:lnTo>
                <a:lnTo>
                  <a:pt x="1356" y="93"/>
                </a:lnTo>
                <a:lnTo>
                  <a:pt x="1292" y="93"/>
                </a:lnTo>
                <a:lnTo>
                  <a:pt x="1229" y="103"/>
                </a:lnTo>
                <a:lnTo>
                  <a:pt x="1152" y="120"/>
                </a:lnTo>
                <a:lnTo>
                  <a:pt x="1092" y="113"/>
                </a:lnTo>
                <a:lnTo>
                  <a:pt x="1046" y="146"/>
                </a:lnTo>
                <a:lnTo>
                  <a:pt x="1023" y="210"/>
                </a:lnTo>
                <a:lnTo>
                  <a:pt x="959" y="273"/>
                </a:lnTo>
                <a:lnTo>
                  <a:pt x="939" y="333"/>
                </a:lnTo>
                <a:lnTo>
                  <a:pt x="913" y="403"/>
                </a:lnTo>
                <a:lnTo>
                  <a:pt x="863" y="496"/>
                </a:lnTo>
                <a:lnTo>
                  <a:pt x="813" y="626"/>
                </a:lnTo>
                <a:lnTo>
                  <a:pt x="776" y="729"/>
                </a:lnTo>
                <a:lnTo>
                  <a:pt x="720" y="819"/>
                </a:lnTo>
                <a:lnTo>
                  <a:pt x="653" y="882"/>
                </a:lnTo>
                <a:lnTo>
                  <a:pt x="563" y="929"/>
                </a:lnTo>
                <a:lnTo>
                  <a:pt x="490" y="979"/>
                </a:lnTo>
                <a:lnTo>
                  <a:pt x="433" y="975"/>
                </a:lnTo>
                <a:lnTo>
                  <a:pt x="373" y="1035"/>
                </a:lnTo>
                <a:lnTo>
                  <a:pt x="287" y="1095"/>
                </a:lnTo>
                <a:lnTo>
                  <a:pt x="270" y="1139"/>
                </a:lnTo>
                <a:lnTo>
                  <a:pt x="263" y="1208"/>
                </a:lnTo>
                <a:lnTo>
                  <a:pt x="187" y="1362"/>
                </a:lnTo>
                <a:lnTo>
                  <a:pt x="147" y="1465"/>
                </a:lnTo>
                <a:lnTo>
                  <a:pt x="110" y="1555"/>
                </a:lnTo>
                <a:lnTo>
                  <a:pt x="70" y="1651"/>
                </a:lnTo>
                <a:lnTo>
                  <a:pt x="67" y="1705"/>
                </a:lnTo>
                <a:lnTo>
                  <a:pt x="80" y="1745"/>
                </a:lnTo>
                <a:lnTo>
                  <a:pt x="84" y="1781"/>
                </a:lnTo>
                <a:lnTo>
                  <a:pt x="60" y="1854"/>
                </a:lnTo>
                <a:lnTo>
                  <a:pt x="27" y="1941"/>
                </a:lnTo>
                <a:lnTo>
                  <a:pt x="0" y="2001"/>
                </a:lnTo>
                <a:lnTo>
                  <a:pt x="74" y="2021"/>
                </a:lnTo>
                <a:lnTo>
                  <a:pt x="130" y="2087"/>
                </a:lnTo>
                <a:lnTo>
                  <a:pt x="180" y="2107"/>
                </a:lnTo>
                <a:lnTo>
                  <a:pt x="237" y="2097"/>
                </a:lnTo>
                <a:lnTo>
                  <a:pt x="280" y="2087"/>
                </a:lnTo>
                <a:lnTo>
                  <a:pt x="340" y="2087"/>
                </a:lnTo>
                <a:lnTo>
                  <a:pt x="367" y="2061"/>
                </a:lnTo>
                <a:lnTo>
                  <a:pt x="403" y="2064"/>
                </a:lnTo>
                <a:lnTo>
                  <a:pt x="636" y="2157"/>
                </a:lnTo>
                <a:lnTo>
                  <a:pt x="836" y="2087"/>
                </a:lnTo>
                <a:lnTo>
                  <a:pt x="919" y="2091"/>
                </a:lnTo>
                <a:lnTo>
                  <a:pt x="1116" y="2141"/>
                </a:lnTo>
                <a:lnTo>
                  <a:pt x="1189" y="2154"/>
                </a:lnTo>
                <a:lnTo>
                  <a:pt x="1269" y="2147"/>
                </a:lnTo>
                <a:lnTo>
                  <a:pt x="1462" y="2144"/>
                </a:lnTo>
                <a:lnTo>
                  <a:pt x="1482" y="1285"/>
                </a:lnTo>
                <a:lnTo>
                  <a:pt x="1415" y="1232"/>
                </a:lnTo>
                <a:lnTo>
                  <a:pt x="1352" y="1262"/>
                </a:lnTo>
                <a:lnTo>
                  <a:pt x="1312" y="1298"/>
                </a:lnTo>
                <a:lnTo>
                  <a:pt x="1284" y="1275"/>
                </a:lnTo>
                <a:lnTo>
                  <a:pt x="1292" y="1215"/>
                </a:lnTo>
                <a:lnTo>
                  <a:pt x="1222" y="1065"/>
                </a:lnTo>
                <a:lnTo>
                  <a:pt x="1228" y="969"/>
                </a:lnTo>
                <a:lnTo>
                  <a:pt x="1272" y="863"/>
                </a:lnTo>
                <a:lnTo>
                  <a:pt x="1389" y="769"/>
                </a:lnTo>
                <a:lnTo>
                  <a:pt x="1495" y="519"/>
                </a:lnTo>
                <a:lnTo>
                  <a:pt x="1530" y="401"/>
                </a:lnTo>
                <a:lnTo>
                  <a:pt x="1592" y="326"/>
                </a:lnTo>
                <a:lnTo>
                  <a:pt x="1662" y="260"/>
                </a:lnTo>
                <a:lnTo>
                  <a:pt x="1758" y="260"/>
                </a:lnTo>
                <a:lnTo>
                  <a:pt x="1770" y="247"/>
                </a:lnTo>
                <a:lnTo>
                  <a:pt x="1738" y="223"/>
                </a:lnTo>
                <a:lnTo>
                  <a:pt x="1728" y="173"/>
                </a:lnTo>
                <a:lnTo>
                  <a:pt x="1652" y="53"/>
                </a:lnTo>
                <a:lnTo>
                  <a:pt x="1652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  <p:sp>
        <p:nvSpPr>
          <p:cNvPr id="4113" name="Freeform 24"/>
          <p:cNvSpPr>
            <a:spLocks/>
          </p:cNvSpPr>
          <p:nvPr/>
        </p:nvSpPr>
        <p:spPr bwMode="auto">
          <a:xfrm>
            <a:off x="1826127" y="5367408"/>
            <a:ext cx="1452215" cy="1419178"/>
          </a:xfrm>
          <a:custGeom>
            <a:avLst/>
            <a:gdLst>
              <a:gd name="T0" fmla="*/ 1167 w 2684"/>
              <a:gd name="T1" fmla="*/ 60 h 2195"/>
              <a:gd name="T2" fmla="*/ 1061 w 2684"/>
              <a:gd name="T3" fmla="*/ 136 h 2195"/>
              <a:gd name="T4" fmla="*/ 857 w 2684"/>
              <a:gd name="T5" fmla="*/ 321 h 2195"/>
              <a:gd name="T6" fmla="*/ 745 w 2684"/>
              <a:gd name="T7" fmla="*/ 386 h 2195"/>
              <a:gd name="T8" fmla="*/ 659 w 2684"/>
              <a:gd name="T9" fmla="*/ 493 h 2195"/>
              <a:gd name="T10" fmla="*/ 646 w 2684"/>
              <a:gd name="T11" fmla="*/ 545 h 2195"/>
              <a:gd name="T12" fmla="*/ 714 w 2684"/>
              <a:gd name="T13" fmla="*/ 485 h 2195"/>
              <a:gd name="T14" fmla="*/ 745 w 2684"/>
              <a:gd name="T15" fmla="*/ 420 h 2195"/>
              <a:gd name="T16" fmla="*/ 803 w 2684"/>
              <a:gd name="T17" fmla="*/ 402 h 2195"/>
              <a:gd name="T18" fmla="*/ 771 w 2684"/>
              <a:gd name="T19" fmla="*/ 485 h 2195"/>
              <a:gd name="T20" fmla="*/ 683 w 2684"/>
              <a:gd name="T21" fmla="*/ 602 h 2195"/>
              <a:gd name="T22" fmla="*/ 597 w 2684"/>
              <a:gd name="T23" fmla="*/ 743 h 2195"/>
              <a:gd name="T24" fmla="*/ 516 w 2684"/>
              <a:gd name="T25" fmla="*/ 845 h 2195"/>
              <a:gd name="T26" fmla="*/ 573 w 2684"/>
              <a:gd name="T27" fmla="*/ 873 h 2195"/>
              <a:gd name="T28" fmla="*/ 513 w 2684"/>
              <a:gd name="T29" fmla="*/ 944 h 2195"/>
              <a:gd name="T30" fmla="*/ 469 w 2684"/>
              <a:gd name="T31" fmla="*/ 1030 h 2195"/>
              <a:gd name="T32" fmla="*/ 443 w 2684"/>
              <a:gd name="T33" fmla="*/ 1142 h 2195"/>
              <a:gd name="T34" fmla="*/ 341 w 2684"/>
              <a:gd name="T35" fmla="*/ 1324 h 2195"/>
              <a:gd name="T36" fmla="*/ 279 w 2684"/>
              <a:gd name="T37" fmla="*/ 1296 h 2195"/>
              <a:gd name="T38" fmla="*/ 216 w 2684"/>
              <a:gd name="T39" fmla="*/ 1350 h 2195"/>
              <a:gd name="T40" fmla="*/ 187 w 2684"/>
              <a:gd name="T41" fmla="*/ 1392 h 2195"/>
              <a:gd name="T42" fmla="*/ 146 w 2684"/>
              <a:gd name="T43" fmla="*/ 1533 h 2195"/>
              <a:gd name="T44" fmla="*/ 107 w 2684"/>
              <a:gd name="T45" fmla="*/ 1595 h 2195"/>
              <a:gd name="T46" fmla="*/ 99 w 2684"/>
              <a:gd name="T47" fmla="*/ 1632 h 2195"/>
              <a:gd name="T48" fmla="*/ 70 w 2684"/>
              <a:gd name="T49" fmla="*/ 1788 h 2195"/>
              <a:gd name="T50" fmla="*/ 47 w 2684"/>
              <a:gd name="T51" fmla="*/ 1903 h 2195"/>
              <a:gd name="T52" fmla="*/ 9 w 2684"/>
              <a:gd name="T53" fmla="*/ 2038 h 2195"/>
              <a:gd name="T54" fmla="*/ 14 w 2684"/>
              <a:gd name="T55" fmla="*/ 2189 h 2195"/>
              <a:gd name="T56" fmla="*/ 39 w 2684"/>
              <a:gd name="T57" fmla="*/ 2065 h 2195"/>
              <a:gd name="T58" fmla="*/ 86 w 2684"/>
              <a:gd name="T59" fmla="*/ 1900 h 2195"/>
              <a:gd name="T60" fmla="*/ 109 w 2684"/>
              <a:gd name="T61" fmla="*/ 1840 h 2195"/>
              <a:gd name="T62" fmla="*/ 2098 w 2684"/>
              <a:gd name="T63" fmla="*/ 1569 h 2195"/>
              <a:gd name="T64" fmla="*/ 2119 w 2684"/>
              <a:gd name="T65" fmla="*/ 1176 h 2195"/>
              <a:gd name="T66" fmla="*/ 2147 w 2684"/>
              <a:gd name="T67" fmla="*/ 1006 h 2195"/>
              <a:gd name="T68" fmla="*/ 2559 w 2684"/>
              <a:gd name="T69" fmla="*/ 803 h 2195"/>
              <a:gd name="T70" fmla="*/ 2666 w 2684"/>
              <a:gd name="T71" fmla="*/ 756 h 2195"/>
              <a:gd name="T72" fmla="*/ 2684 w 2684"/>
              <a:gd name="T73" fmla="*/ 138 h 2195"/>
              <a:gd name="T74" fmla="*/ 2413 w 2684"/>
              <a:gd name="T75" fmla="*/ 151 h 2195"/>
              <a:gd name="T76" fmla="*/ 2059 w 2684"/>
              <a:gd name="T77" fmla="*/ 84 h 2195"/>
              <a:gd name="T78" fmla="*/ 1626 w 2684"/>
              <a:gd name="T79" fmla="*/ 60 h 2195"/>
              <a:gd name="T80" fmla="*/ 1566 w 2684"/>
              <a:gd name="T81" fmla="*/ 84 h 2195"/>
              <a:gd name="T82" fmla="*/ 1402 w 2684"/>
              <a:gd name="T83" fmla="*/ 104 h 2195"/>
              <a:gd name="T84" fmla="*/ 1293 w 2684"/>
              <a:gd name="T85" fmla="*/ 13 h 21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684"/>
              <a:gd name="T130" fmla="*/ 0 h 2195"/>
              <a:gd name="T131" fmla="*/ 2684 w 2684"/>
              <a:gd name="T132" fmla="*/ 2195 h 219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684" h="2195">
                <a:moveTo>
                  <a:pt x="1222" y="0"/>
                </a:moveTo>
                <a:lnTo>
                  <a:pt x="1167" y="60"/>
                </a:lnTo>
                <a:lnTo>
                  <a:pt x="1107" y="86"/>
                </a:lnTo>
                <a:lnTo>
                  <a:pt x="1061" y="136"/>
                </a:lnTo>
                <a:lnTo>
                  <a:pt x="959" y="243"/>
                </a:lnTo>
                <a:lnTo>
                  <a:pt x="857" y="321"/>
                </a:lnTo>
                <a:lnTo>
                  <a:pt x="795" y="355"/>
                </a:lnTo>
                <a:lnTo>
                  <a:pt x="745" y="386"/>
                </a:lnTo>
                <a:lnTo>
                  <a:pt x="709" y="415"/>
                </a:lnTo>
                <a:lnTo>
                  <a:pt x="659" y="493"/>
                </a:lnTo>
                <a:lnTo>
                  <a:pt x="644" y="519"/>
                </a:lnTo>
                <a:lnTo>
                  <a:pt x="646" y="545"/>
                </a:lnTo>
                <a:lnTo>
                  <a:pt x="688" y="532"/>
                </a:lnTo>
                <a:lnTo>
                  <a:pt x="714" y="485"/>
                </a:lnTo>
                <a:lnTo>
                  <a:pt x="732" y="443"/>
                </a:lnTo>
                <a:lnTo>
                  <a:pt x="745" y="420"/>
                </a:lnTo>
                <a:lnTo>
                  <a:pt x="771" y="407"/>
                </a:lnTo>
                <a:lnTo>
                  <a:pt x="803" y="402"/>
                </a:lnTo>
                <a:lnTo>
                  <a:pt x="803" y="433"/>
                </a:lnTo>
                <a:lnTo>
                  <a:pt x="771" y="485"/>
                </a:lnTo>
                <a:lnTo>
                  <a:pt x="711" y="561"/>
                </a:lnTo>
                <a:lnTo>
                  <a:pt x="683" y="602"/>
                </a:lnTo>
                <a:lnTo>
                  <a:pt x="623" y="720"/>
                </a:lnTo>
                <a:lnTo>
                  <a:pt x="597" y="743"/>
                </a:lnTo>
                <a:lnTo>
                  <a:pt x="586" y="793"/>
                </a:lnTo>
                <a:lnTo>
                  <a:pt x="516" y="845"/>
                </a:lnTo>
                <a:lnTo>
                  <a:pt x="563" y="855"/>
                </a:lnTo>
                <a:lnTo>
                  <a:pt x="573" y="873"/>
                </a:lnTo>
                <a:lnTo>
                  <a:pt x="552" y="918"/>
                </a:lnTo>
                <a:lnTo>
                  <a:pt x="513" y="944"/>
                </a:lnTo>
                <a:lnTo>
                  <a:pt x="487" y="967"/>
                </a:lnTo>
                <a:lnTo>
                  <a:pt x="469" y="1030"/>
                </a:lnTo>
                <a:lnTo>
                  <a:pt x="458" y="1100"/>
                </a:lnTo>
                <a:lnTo>
                  <a:pt x="443" y="1142"/>
                </a:lnTo>
                <a:lnTo>
                  <a:pt x="417" y="1176"/>
                </a:lnTo>
                <a:lnTo>
                  <a:pt x="341" y="1324"/>
                </a:lnTo>
                <a:lnTo>
                  <a:pt x="323" y="1327"/>
                </a:lnTo>
                <a:lnTo>
                  <a:pt x="279" y="1296"/>
                </a:lnTo>
                <a:lnTo>
                  <a:pt x="247" y="1309"/>
                </a:lnTo>
                <a:lnTo>
                  <a:pt x="216" y="1350"/>
                </a:lnTo>
                <a:lnTo>
                  <a:pt x="213" y="1366"/>
                </a:lnTo>
                <a:lnTo>
                  <a:pt x="187" y="1392"/>
                </a:lnTo>
                <a:lnTo>
                  <a:pt x="154" y="1455"/>
                </a:lnTo>
                <a:lnTo>
                  <a:pt x="146" y="1533"/>
                </a:lnTo>
                <a:lnTo>
                  <a:pt x="94" y="1556"/>
                </a:lnTo>
                <a:lnTo>
                  <a:pt x="107" y="1595"/>
                </a:lnTo>
                <a:lnTo>
                  <a:pt x="117" y="1616"/>
                </a:lnTo>
                <a:lnTo>
                  <a:pt x="99" y="1632"/>
                </a:lnTo>
                <a:lnTo>
                  <a:pt x="91" y="1720"/>
                </a:lnTo>
                <a:lnTo>
                  <a:pt x="70" y="1788"/>
                </a:lnTo>
                <a:lnTo>
                  <a:pt x="57" y="1859"/>
                </a:lnTo>
                <a:lnTo>
                  <a:pt x="47" y="1903"/>
                </a:lnTo>
                <a:lnTo>
                  <a:pt x="26" y="1952"/>
                </a:lnTo>
                <a:lnTo>
                  <a:pt x="9" y="2038"/>
                </a:lnTo>
                <a:lnTo>
                  <a:pt x="0" y="2122"/>
                </a:lnTo>
                <a:lnTo>
                  <a:pt x="14" y="2189"/>
                </a:lnTo>
                <a:lnTo>
                  <a:pt x="39" y="2195"/>
                </a:lnTo>
                <a:lnTo>
                  <a:pt x="39" y="2065"/>
                </a:lnTo>
                <a:lnTo>
                  <a:pt x="57" y="1971"/>
                </a:lnTo>
                <a:lnTo>
                  <a:pt x="86" y="1900"/>
                </a:lnTo>
                <a:lnTo>
                  <a:pt x="91" y="1869"/>
                </a:lnTo>
                <a:lnTo>
                  <a:pt x="109" y="1840"/>
                </a:lnTo>
                <a:lnTo>
                  <a:pt x="2093" y="1968"/>
                </a:lnTo>
                <a:lnTo>
                  <a:pt x="2098" y="1569"/>
                </a:lnTo>
                <a:lnTo>
                  <a:pt x="2111" y="1311"/>
                </a:lnTo>
                <a:lnTo>
                  <a:pt x="2119" y="1176"/>
                </a:lnTo>
                <a:lnTo>
                  <a:pt x="2134" y="1103"/>
                </a:lnTo>
                <a:lnTo>
                  <a:pt x="2147" y="1006"/>
                </a:lnTo>
                <a:lnTo>
                  <a:pt x="2439" y="806"/>
                </a:lnTo>
                <a:lnTo>
                  <a:pt x="2559" y="803"/>
                </a:lnTo>
                <a:lnTo>
                  <a:pt x="2637" y="756"/>
                </a:lnTo>
                <a:lnTo>
                  <a:pt x="2666" y="756"/>
                </a:lnTo>
                <a:lnTo>
                  <a:pt x="2679" y="743"/>
                </a:lnTo>
                <a:lnTo>
                  <a:pt x="2684" y="138"/>
                </a:lnTo>
                <a:lnTo>
                  <a:pt x="2497" y="144"/>
                </a:lnTo>
                <a:lnTo>
                  <a:pt x="2413" y="151"/>
                </a:lnTo>
                <a:lnTo>
                  <a:pt x="2137" y="89"/>
                </a:lnTo>
                <a:lnTo>
                  <a:pt x="2059" y="84"/>
                </a:lnTo>
                <a:lnTo>
                  <a:pt x="1855" y="154"/>
                </a:lnTo>
                <a:lnTo>
                  <a:pt x="1626" y="60"/>
                </a:lnTo>
                <a:lnTo>
                  <a:pt x="1590" y="60"/>
                </a:lnTo>
                <a:lnTo>
                  <a:pt x="1566" y="84"/>
                </a:lnTo>
                <a:lnTo>
                  <a:pt x="1501" y="86"/>
                </a:lnTo>
                <a:lnTo>
                  <a:pt x="1402" y="104"/>
                </a:lnTo>
                <a:lnTo>
                  <a:pt x="1350" y="84"/>
                </a:lnTo>
                <a:lnTo>
                  <a:pt x="1293" y="13"/>
                </a:lnTo>
                <a:lnTo>
                  <a:pt x="1222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>
              <a:latin typeface="Book Antiqu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Administrateur\Bureau\photo formation CHM meknes\IMG_5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1714488"/>
            <a:ext cx="7286675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à coins arrondis 4"/>
          <p:cNvSpPr/>
          <p:nvPr/>
        </p:nvSpPr>
        <p:spPr>
          <a:xfrm>
            <a:off x="857224" y="214290"/>
            <a:ext cx="6929486" cy="107157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CHM-régional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Région de Meknès -Tafilalet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eur\Bureau\photo formation CHM meknes\IMG_5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690543"/>
            <a:ext cx="3929058" cy="27384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Documents and Settings\Administrateur\Bureau\photo formation CHM meknes\IMG_5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642918"/>
            <a:ext cx="4143405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C:\Documents and Settings\Administrateur\Bureau\photo formation CHM meknes\IMG_53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2160" y="3643314"/>
            <a:ext cx="4086120" cy="2914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10" descr="C:\Documents and Settings\Administrateur\Bureau\IMG_53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14752"/>
            <a:ext cx="4214842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85608" y="444981"/>
            <a:ext cx="33009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Perspectives </a:t>
            </a:r>
            <a:endParaRPr kumimoji="0" lang="fr-F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5115" y="1547891"/>
            <a:ext cx="89595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Renforcement de la Coopération Sud-Sud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Renforcement des Capacités en matière CHM  pour les pays arabes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Appui à la mise en œuvre du Plan stratégique du CHM pour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la période 2013 -2019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Elaboration des indicateurs de suivi pour le plan stratégique du CHM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Au niveau national: Formation des « formateurs » en matière du CHM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Appui à la conception des Bases de données en Biodiversité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00166" y="2428868"/>
            <a:ext cx="58400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Merci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pour votre attention</a:t>
            </a:r>
            <a:endParaRPr kumimoji="0" lang="fr-FR" sz="5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28596" y="357166"/>
            <a:ext cx="8606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Renforcement des capacités en matière de CHM</a:t>
            </a:r>
          </a:p>
        </p:txBody>
      </p:sp>
      <p:pic>
        <p:nvPicPr>
          <p:cNvPr id="17410" name="Picture 2" descr="http://afbevolution.pbworks.com/f/1298835228/MUSUM_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1228" y="3181372"/>
            <a:ext cx="4705350" cy="3533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4666" y="5857892"/>
            <a:ext cx="810045" cy="857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3065" y="3000372"/>
            <a:ext cx="711052" cy="7524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9552" y="1340768"/>
            <a:ext cx="8597886" cy="171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Dans le cadre du renforcement des capacités des gestionnaires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 CHM par la Belgique, le Point Focal National du CHM-Maroc, a suivi une formation en mai 2008 à l’Institut Royal des Sciences Naturelles de Belgique à Bruxelles.</a:t>
            </a:r>
            <a:endParaRPr kumimoji="0" lang="fr-FR" sz="2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52" y="1500174"/>
            <a:ext cx="60007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Dans le cadre</a:t>
            </a:r>
            <a:r>
              <a:rPr kumimoji="0" lang="fr-FR" sz="220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 la célébration de la Journée Mondiale de l’Environnement de l’année 2010.</a:t>
            </a:r>
            <a:endParaRPr kumimoji="0" lang="fr-FR" sz="2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357166"/>
            <a:ext cx="6875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Sensibilisation vis – à- vis du CHM</a:t>
            </a:r>
          </a:p>
        </p:txBody>
      </p:sp>
      <p:pic>
        <p:nvPicPr>
          <p:cNvPr id="6" name="Image 5" descr="C:\Documents and Settings\Administrateur\Bureau\documents Skim\biodiversité\journée de la BD\idb-2011-logo-fr-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1214422"/>
            <a:ext cx="1357322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7890" name="Picture 2" descr="C:\Documents and Settings\Administrateur\Bureau\documents Skim\biodiversité\journée de la BD\Imag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4207021"/>
            <a:ext cx="1245575" cy="1507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891" name="Picture 3" descr="C:\Documents and Settings\Administrateur\Bureau\SAM_05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643314"/>
            <a:ext cx="3714776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892" name="Picture 4" descr="C:\Documents and Settings\Administrateur\Bureau\SAM_05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3929066"/>
            <a:ext cx="2762269" cy="2071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85752" y="2357430"/>
            <a:ext cx="600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Dans le cadre</a:t>
            </a:r>
            <a:r>
              <a:rPr kumimoji="0" lang="fr-FR" sz="220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 la célébration de la Journée Mondiale de l’Environnement de l’année 2010</a:t>
            </a:r>
            <a:r>
              <a:rPr kumimoji="0" lang="fr-FR" sz="260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fr-FR" sz="2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142984"/>
            <a:ext cx="871540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Invitation de la part de l’Institut</a:t>
            </a:r>
            <a:r>
              <a:rPr lang="fr-FR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6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Scientifique de Rabat - Maroc</a:t>
            </a:r>
            <a:endParaRPr kumimoji="0" lang="fr-FR" sz="2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357166"/>
            <a:ext cx="6875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Sensibilisation vis – à- vis du CHM</a:t>
            </a:r>
          </a:p>
        </p:txBody>
      </p:sp>
      <p:pic>
        <p:nvPicPr>
          <p:cNvPr id="11" name="Picture 2" descr="C:\Documents and Settings\Administrateur\Bureau\Im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20" y="1928802"/>
            <a:ext cx="3357554" cy="45997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2500306"/>
            <a:ext cx="596990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Développement de la Stratégie et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Plan d’action National du Centre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d’Echange d’Information sur la Diversité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Biologique en 2009 financé par l’</a:t>
            </a:r>
            <a:r>
              <a:rPr lang="fr-FR" sz="2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IRScNB</a:t>
            </a:r>
            <a:r>
              <a:rPr lang="fr-FR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9699" name="Picture 3" descr="C:\Documents and Settings\Administrateur\Bureau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198190"/>
            <a:ext cx="3357554" cy="4802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71406" y="285728"/>
            <a:ext cx="9539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Stratégie Nationale pour la mise œuvre du CHM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Administrateur\Bureau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5111004"/>
            <a:ext cx="1071538" cy="1532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446586" y="285728"/>
            <a:ext cx="8125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 d’action de la Stratégie Nationale CHM 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785794"/>
            <a:ext cx="882164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Création et institutionnalisation du comité directeur du CHM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1.2)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Formalisation et réglementation des processus et des responsabilités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 structures de gestion du CHM et de la rédaction du contenu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1.1)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Amélioration du contenu selon les recommandations émises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dans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 cadre de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l'objectif 2.1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Créer d'autres modes d'accès au contenu en se basant sur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une segmentation des cibles du site web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2.2)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Compléter la version arable du CHM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Elaboration d'une base de données des indicateurs liés à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biodiversité, consultable en ligne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2.4)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Administrateur\Bureau\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5591176"/>
            <a:ext cx="785786" cy="1123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071546"/>
            <a:ext cx="8903399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Elaboration d'un système d'information géographique de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biodiversité associé à la base de données des indicateurs,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consultable en ligne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2.4)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Mise en place d'une plateforme e-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learning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intégrée au CHM et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création de modules de formation à la contribution en ligne et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d'autres formations thématiques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3.5)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Conception d'une bannière du CHM afin de procéder à l'échange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 bannières avec les sites de grande audience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3.2)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Conception et mise en ligne du baromètre de satisfaction 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3.4)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Conception et réalisation de supports de communications 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3.6)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Conception du cadre d'ouverture du CHM aux annonceurs 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dont l'activité est liée à la biodiversité et aux autres thèmes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 l'environnement 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(cf. objectif 4.1)</a:t>
            </a:r>
          </a:p>
        </p:txBody>
      </p:sp>
      <p:sp>
        <p:nvSpPr>
          <p:cNvPr id="6" name="Rectangle 5"/>
          <p:cNvSpPr/>
          <p:nvPr/>
        </p:nvSpPr>
        <p:spPr>
          <a:xfrm>
            <a:off x="518024" y="285728"/>
            <a:ext cx="8125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 d’action de la Stratégie Nationale CHM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428736"/>
            <a:ext cx="896796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29300" algn="l"/>
              </a:tabLst>
            </a:pPr>
            <a:r>
              <a:rPr lang="fr-CA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Organisation d’un atelier de formation nationale sur la mise en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29300" algn="l"/>
              </a:tabLst>
            </a:pPr>
            <a:r>
              <a:rPr lang="fr-CA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œuvre du Centre d'échange d'information dans le cadre de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29300" algn="l"/>
              </a:tabLst>
            </a:pPr>
            <a:r>
              <a:rPr lang="fr-CA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 Convention sur la diversité biologique du 9 au 13 mai 2011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29300" algn="l"/>
              </a:tabLst>
            </a:pPr>
            <a:r>
              <a:rPr lang="fr-CA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à Rabat (Maroc) au profit des pays arabes, le Yémen, la Jordanie,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29300" algn="l"/>
              </a:tabLst>
            </a:pPr>
            <a:r>
              <a:rPr lang="fr-CA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 Soudan, l’Iraq et le Maroc.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20" y="142852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Formations Organisées Dans Le Cadre de La Coopération Avec La Belgique</a:t>
            </a:r>
            <a:r>
              <a:rPr lang="fr-FR" sz="24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1747" name="Picture 3" descr="C:\Documents and Settings\Administrateur\Bureau\documents Skim\PHOTOS - DE\photos-formation CHM\IMG_2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452136"/>
            <a:ext cx="4643470" cy="3100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843</Words>
  <Application>Microsoft Office PowerPoint</Application>
  <PresentationFormat>Affichage à l'écran (4:3)</PresentationFormat>
  <Paragraphs>147</Paragraphs>
  <Slides>24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Han</dc:creator>
  <cp:lastModifiedBy>mounim</cp:lastModifiedBy>
  <cp:revision>65</cp:revision>
  <dcterms:created xsi:type="dcterms:W3CDTF">2012-02-21T15:52:54Z</dcterms:created>
  <dcterms:modified xsi:type="dcterms:W3CDTF">2012-04-23T11:31:19Z</dcterms:modified>
</cp:coreProperties>
</file>