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4EF0B-04A6-1B4C-804E-67010A50E37C}" type="datetimeFigureOut">
              <a:rPr lang="fr-FR" smtClean="0"/>
              <a:t>06/05/14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E9AF1-86EE-FA47-A4B8-3587D37FBA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4157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E9AF1-86EE-FA47-A4B8-3587D37FBA4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4802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mai 6,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mai 6,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mai 6,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mai 6,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mai 6,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mai 6,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mai 6,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mai 6,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mai 6,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mai 6,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mai 6,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mai 6,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Centre d’Echange d’Information du Maroc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Activités entreprises depuis un an</a:t>
            </a:r>
            <a:endParaRPr lang="fr-FR" dirty="0"/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265318"/>
            <a:ext cx="1152525" cy="22367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733378" y="5513671"/>
            <a:ext cx="382748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dirty="0">
                <a:latin typeface="Century Gothic" charset="0"/>
              </a:rPr>
              <a:t>Royaume du Maroc</a:t>
            </a:r>
          </a:p>
          <a:p>
            <a:pPr>
              <a:spcAft>
                <a:spcPts val="600"/>
              </a:spcAft>
            </a:pPr>
            <a:r>
              <a:rPr lang="fr-FR" sz="1600" dirty="0">
                <a:latin typeface="Century Gothic" charset="0"/>
              </a:rPr>
              <a:t>Ministère Délégué chargé de l</a:t>
            </a:r>
            <a:r>
              <a:rPr lang="ja-JP" altLang="fr-FR" sz="1600" dirty="0">
                <a:latin typeface="Century Gothic" charset="0"/>
              </a:rPr>
              <a:t>’</a:t>
            </a:r>
            <a:r>
              <a:rPr lang="fr-FR" sz="1600" dirty="0">
                <a:latin typeface="Century Gothic" charset="0"/>
              </a:rPr>
              <a:t>Environnement</a:t>
            </a: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139" y="5513671"/>
            <a:ext cx="1065212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5377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Objectifs de la stratégie du CHM 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30000"/>
              </a:lnSpc>
              <a:buFont typeface="Arial"/>
              <a:buChar char="•"/>
            </a:pPr>
            <a:r>
              <a:rPr lang="fr-FR" dirty="0">
                <a:latin typeface="Century Gothic" charset="0"/>
              </a:rPr>
              <a:t>Objectif 2.1 : Ajuster en permanence le contenu du CHM par rapport à la stratégie nationale et aux recommandations de la </a:t>
            </a:r>
            <a:r>
              <a:rPr lang="fr-FR" dirty="0" smtClean="0">
                <a:latin typeface="Century Gothic" charset="0"/>
              </a:rPr>
              <a:t>CDB.</a:t>
            </a:r>
          </a:p>
          <a:p>
            <a:pPr>
              <a:lnSpc>
                <a:spcPct val="130000"/>
              </a:lnSpc>
              <a:buFont typeface="Arial"/>
              <a:buChar char="•"/>
            </a:pPr>
            <a:r>
              <a:rPr lang="fr-FR" dirty="0">
                <a:latin typeface="Century Gothic" charset="0"/>
              </a:rPr>
              <a:t>Objectif 2.2 : Développer le contenu du CHM en conformité avec les attentes d</a:t>
            </a:r>
            <a:r>
              <a:rPr lang="ja-JP" altLang="fr-FR" dirty="0">
                <a:latin typeface="Century Gothic" charset="0"/>
              </a:rPr>
              <a:t>’</a:t>
            </a:r>
            <a:r>
              <a:rPr lang="fr-FR" dirty="0">
                <a:latin typeface="Century Gothic" charset="0"/>
              </a:rPr>
              <a:t>utilisateurs </a:t>
            </a:r>
            <a:r>
              <a:rPr lang="fr-FR" dirty="0" smtClean="0">
                <a:latin typeface="Century Gothic" charset="0"/>
              </a:rPr>
              <a:t>cibles.</a:t>
            </a:r>
          </a:p>
          <a:p>
            <a:pPr>
              <a:lnSpc>
                <a:spcPct val="130000"/>
              </a:lnSpc>
              <a:buFont typeface="Arial"/>
              <a:buChar char="•"/>
            </a:pPr>
            <a:r>
              <a:rPr lang="fr-FR" dirty="0" smtClean="0">
                <a:latin typeface="Century Gothic" charset="0"/>
              </a:rPr>
              <a:t>Objectif </a:t>
            </a:r>
            <a:r>
              <a:rPr lang="fr-FR" dirty="0">
                <a:latin typeface="Century Gothic" charset="0"/>
              </a:rPr>
              <a:t>2.4 : Développer d</a:t>
            </a:r>
            <a:r>
              <a:rPr lang="ja-JP" altLang="fr-FR" dirty="0">
                <a:latin typeface="Century Gothic" charset="0"/>
              </a:rPr>
              <a:t>’</a:t>
            </a:r>
            <a:r>
              <a:rPr lang="fr-FR" dirty="0">
                <a:latin typeface="Century Gothic" charset="0"/>
              </a:rPr>
              <a:t>autres contenus à valeur </a:t>
            </a:r>
            <a:r>
              <a:rPr lang="fr-FR" dirty="0" smtClean="0">
                <a:latin typeface="Century Gothic" charset="0"/>
              </a:rPr>
              <a:t>ajouté:</a:t>
            </a:r>
          </a:p>
          <a:p>
            <a:pPr lvl="2">
              <a:lnSpc>
                <a:spcPct val="130000"/>
              </a:lnSpc>
              <a:buFont typeface="Arial"/>
              <a:buChar char="•"/>
            </a:pPr>
            <a:r>
              <a:rPr lang="fr-FR" dirty="0">
                <a:latin typeface="Verdana" charset="0"/>
                <a:ea typeface="ＭＳ Ｐゴシック" charset="0"/>
                <a:cs typeface="Times New Roman" charset="0"/>
              </a:rPr>
              <a:t>Elaboration d'un syst</a:t>
            </a:r>
            <a:r>
              <a:rPr lang="fr-FR" dirty="0">
                <a:latin typeface="Century Gothic" charset="0"/>
                <a:ea typeface="ＭＳ Ｐゴシック" charset="0"/>
                <a:cs typeface="Times New Roman" charset="0"/>
              </a:rPr>
              <a:t>è</a:t>
            </a:r>
            <a:r>
              <a:rPr lang="fr-FR" dirty="0">
                <a:latin typeface="Verdana" charset="0"/>
                <a:ea typeface="ＭＳ Ｐゴシック" charset="0"/>
                <a:cs typeface="Times New Roman" charset="0"/>
              </a:rPr>
              <a:t>me d'information g</a:t>
            </a:r>
            <a:r>
              <a:rPr lang="fr-FR" dirty="0">
                <a:latin typeface="Century Gothic" charset="0"/>
                <a:ea typeface="ＭＳ Ｐゴシック" charset="0"/>
                <a:cs typeface="Times New Roman" charset="0"/>
              </a:rPr>
              <a:t>é</a:t>
            </a:r>
            <a:r>
              <a:rPr lang="fr-FR" dirty="0">
                <a:latin typeface="Verdana" charset="0"/>
                <a:ea typeface="ＭＳ Ｐゴシック" charset="0"/>
                <a:cs typeface="Times New Roman" charset="0"/>
              </a:rPr>
              <a:t>ographique de la biodiversit</a:t>
            </a:r>
            <a:r>
              <a:rPr lang="fr-FR" dirty="0">
                <a:latin typeface="Century Gothic" charset="0"/>
                <a:ea typeface="ＭＳ Ｐゴシック" charset="0"/>
                <a:cs typeface="Times New Roman" charset="0"/>
              </a:rPr>
              <a:t>é</a:t>
            </a:r>
            <a:r>
              <a:rPr lang="fr-FR" dirty="0">
                <a:latin typeface="Verdana" charset="0"/>
                <a:ea typeface="ＭＳ Ｐゴシック" charset="0"/>
                <a:cs typeface="Times New Roman" charset="0"/>
              </a:rPr>
              <a:t> associ</a:t>
            </a:r>
            <a:r>
              <a:rPr lang="fr-FR" dirty="0">
                <a:latin typeface="Century Gothic" charset="0"/>
                <a:ea typeface="ＭＳ Ｐゴシック" charset="0"/>
                <a:cs typeface="Times New Roman" charset="0"/>
              </a:rPr>
              <a:t>é</a:t>
            </a:r>
            <a:r>
              <a:rPr lang="fr-FR" dirty="0">
                <a:latin typeface="Verdana" charset="0"/>
                <a:ea typeface="ＭＳ Ｐゴシック" charset="0"/>
                <a:cs typeface="Times New Roman" charset="0"/>
              </a:rPr>
              <a:t> </a:t>
            </a:r>
            <a:r>
              <a:rPr lang="fr-FR" dirty="0">
                <a:latin typeface="Century Gothic" charset="0"/>
                <a:ea typeface="ＭＳ Ｐゴシック" charset="0"/>
                <a:cs typeface="Times New Roman" charset="0"/>
              </a:rPr>
              <a:t>à</a:t>
            </a:r>
            <a:r>
              <a:rPr lang="fr-FR" dirty="0">
                <a:latin typeface="Verdana" charset="0"/>
                <a:ea typeface="ＭＳ Ｐゴシック" charset="0"/>
                <a:cs typeface="Times New Roman" charset="0"/>
              </a:rPr>
              <a:t> la base de donn</a:t>
            </a:r>
            <a:r>
              <a:rPr lang="fr-FR" dirty="0">
                <a:latin typeface="Century Gothic" charset="0"/>
                <a:ea typeface="ＭＳ Ｐゴシック" charset="0"/>
                <a:cs typeface="Times New Roman" charset="0"/>
              </a:rPr>
              <a:t>é</a:t>
            </a:r>
            <a:r>
              <a:rPr lang="fr-FR" dirty="0">
                <a:latin typeface="Verdana" charset="0"/>
                <a:ea typeface="ＭＳ Ｐゴシック" charset="0"/>
                <a:cs typeface="Times New Roman" charset="0"/>
              </a:rPr>
              <a:t>es des indicateurs, consultable en </a:t>
            </a:r>
            <a:r>
              <a:rPr lang="fr-FR" dirty="0" smtClean="0">
                <a:latin typeface="Verdana" charset="0"/>
                <a:ea typeface="ＭＳ Ｐゴシック" charset="0"/>
                <a:cs typeface="Times New Roman" charset="0"/>
              </a:rPr>
              <a:t>ligne.</a:t>
            </a:r>
            <a:endParaRPr lang="fr-FR" dirty="0" smtClean="0">
              <a:latin typeface="Century Gothic" charset="0"/>
            </a:endParaRPr>
          </a:p>
          <a:p>
            <a:pPr>
              <a:lnSpc>
                <a:spcPct val="130000"/>
              </a:lnSpc>
              <a:buFont typeface="Arial"/>
              <a:buChar char="•"/>
            </a:pPr>
            <a:r>
              <a:rPr lang="fr-FR" dirty="0" smtClean="0">
                <a:latin typeface="Century Gothic" charset="0"/>
              </a:rPr>
              <a:t>Objectif </a:t>
            </a:r>
            <a:r>
              <a:rPr lang="fr-FR" dirty="0">
                <a:latin typeface="Century Gothic" charset="0"/>
              </a:rPr>
              <a:t>3.1 : Maintenir la version arabe du CHM et la développer au même titre que celle en </a:t>
            </a:r>
            <a:r>
              <a:rPr lang="fr-FR" dirty="0" smtClean="0">
                <a:latin typeface="Century Gothic" charset="0"/>
              </a:rPr>
              <a:t>français.</a:t>
            </a:r>
            <a:endParaRPr lang="fr-FR" dirty="0">
              <a:latin typeface="Century Gothic" charset="0"/>
            </a:endParaRPr>
          </a:p>
          <a:p>
            <a:endParaRPr lang="fr-FR" dirty="0"/>
          </a:p>
        </p:txBody>
      </p:sp>
      <p:pic>
        <p:nvPicPr>
          <p:cNvPr id="9" name="Picture 5" descr="C:\Documents and Settings\Administrateur\Mes documents\Mes images\Logos\UNDB-logo-fr-RGB-150p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009" y="5095387"/>
            <a:ext cx="5516931" cy="1704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5318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2960" y="122110"/>
            <a:ext cx="7520940" cy="978518"/>
          </a:xfrm>
        </p:spPr>
        <p:txBody>
          <a:bodyPr/>
          <a:lstStyle/>
          <a:p>
            <a:pPr algn="ctr"/>
            <a:r>
              <a:rPr lang="fr-FR" b="1" cap="none" dirty="0" smtClean="0">
                <a:latin typeface="Century Gothic" charset="0"/>
              </a:rPr>
              <a:t>Amélioration du</a:t>
            </a:r>
            <a:br>
              <a:rPr lang="fr-FR" b="1" cap="none" dirty="0" smtClean="0">
                <a:latin typeface="Century Gothic" charset="0"/>
              </a:rPr>
            </a:br>
            <a:r>
              <a:rPr lang="fr-FR" b="1" cap="none" dirty="0" smtClean="0">
                <a:latin typeface="Century Gothic" charset="0"/>
              </a:rPr>
              <a:t>le contenu du CHM </a:t>
            </a:r>
            <a:endParaRPr lang="fr-FR" b="1" cap="non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2960" y="1221099"/>
            <a:ext cx="7520940" cy="3459378"/>
          </a:xfrm>
        </p:spPr>
        <p:txBody>
          <a:bodyPr/>
          <a:lstStyle/>
          <a:p>
            <a:pPr>
              <a:lnSpc>
                <a:spcPct val="130000"/>
              </a:lnSpc>
              <a:buFont typeface="Arial"/>
              <a:buChar char="•"/>
            </a:pPr>
            <a:r>
              <a:rPr lang="fr-FR" sz="2000" dirty="0" smtClean="0">
                <a:latin typeface="Century Gothic" charset="0"/>
              </a:rPr>
              <a:t>Ajuster </a:t>
            </a:r>
            <a:r>
              <a:rPr lang="fr-FR" sz="2000" dirty="0">
                <a:latin typeface="Century Gothic" charset="0"/>
              </a:rPr>
              <a:t>en permanence le contenu du CHM par rapport à la </a:t>
            </a:r>
            <a:r>
              <a:rPr lang="fr-FR" sz="2000" dirty="0" smtClean="0">
                <a:latin typeface="Century Gothic" charset="0"/>
              </a:rPr>
              <a:t>stratégie.</a:t>
            </a:r>
            <a:endParaRPr lang="fr-FR" sz="2000" dirty="0">
              <a:latin typeface="Century Gothic" charset="0"/>
            </a:endParaRPr>
          </a:p>
          <a:p>
            <a:pPr>
              <a:lnSpc>
                <a:spcPct val="130000"/>
              </a:lnSpc>
              <a:buFont typeface="Arial"/>
              <a:buChar char="•"/>
            </a:pPr>
            <a:r>
              <a:rPr lang="fr-FR" sz="2000" dirty="0" smtClean="0">
                <a:latin typeface="Century Gothic" charset="0"/>
              </a:rPr>
              <a:t>Développer </a:t>
            </a:r>
            <a:r>
              <a:rPr lang="fr-FR" sz="2000" dirty="0">
                <a:latin typeface="Century Gothic" charset="0"/>
              </a:rPr>
              <a:t>le contenu du CHM </a:t>
            </a:r>
            <a:r>
              <a:rPr lang="fr-FR" sz="2000" dirty="0" smtClean="0">
                <a:latin typeface="Century Gothic" charset="0"/>
              </a:rPr>
              <a:t>selon les </a:t>
            </a:r>
            <a:r>
              <a:rPr lang="fr-FR" sz="2000" dirty="0">
                <a:latin typeface="Century Gothic" charset="0"/>
              </a:rPr>
              <a:t>attentes d</a:t>
            </a:r>
            <a:r>
              <a:rPr lang="ja-JP" altLang="fr-FR" sz="2000" dirty="0">
                <a:latin typeface="Century Gothic" charset="0"/>
              </a:rPr>
              <a:t>’</a:t>
            </a:r>
            <a:r>
              <a:rPr lang="fr-FR" sz="2000" dirty="0">
                <a:latin typeface="Century Gothic" charset="0"/>
              </a:rPr>
              <a:t>utilisateurs cibles.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5028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cap="none" dirty="0" smtClean="0"/>
              <a:t>Création d’une base de donnée</a:t>
            </a:r>
            <a:endParaRPr lang="fr-FR" cap="none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Picture 9" descr="C:\12345\Mes images\Nouvelle image (9)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" y="1033509"/>
            <a:ext cx="9107199" cy="5275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6670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2960" y="183165"/>
            <a:ext cx="7520940" cy="917463"/>
          </a:xfrm>
        </p:spPr>
        <p:txBody>
          <a:bodyPr/>
          <a:lstStyle/>
          <a:p>
            <a:pPr algn="ctr"/>
            <a:r>
              <a:rPr lang="fr-FR" b="1" cap="none" dirty="0" smtClean="0">
                <a:latin typeface="Century Gothic" charset="0"/>
              </a:rPr>
              <a:t>Développer la version arabe du CHM au même titre que celle en français</a:t>
            </a:r>
            <a:endParaRPr lang="fr-FR" b="1" cap="non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2960" y="1510333"/>
            <a:ext cx="7520940" cy="3170144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fr-FR" sz="2000" dirty="0" smtClean="0"/>
              <a:t>Toute la pages du CHM ont été traduite en langue officielle Arabe : 150 Pages Word.</a:t>
            </a:r>
          </a:p>
          <a:p>
            <a:pPr>
              <a:buFont typeface="Arial"/>
              <a:buChar char="•"/>
            </a:pPr>
            <a:r>
              <a:rPr lang="fr-FR" sz="2000" dirty="0" smtClean="0"/>
              <a:t>Un traducteur a été recruté.</a:t>
            </a:r>
          </a:p>
          <a:p>
            <a:pPr>
              <a:buFont typeface="Arial"/>
              <a:buChar char="•"/>
            </a:pPr>
            <a:r>
              <a:rPr lang="fr-FR" sz="2000" dirty="0" smtClean="0"/>
              <a:t>Les pages traduites ont été revue pour s’assurer de la traduction des mots scientifiques et techniques.</a:t>
            </a:r>
          </a:p>
          <a:p>
            <a:pPr>
              <a:buFont typeface="Arial"/>
              <a:buChar char="•"/>
            </a:pPr>
            <a:r>
              <a:rPr lang="fr-FR" sz="2000" dirty="0" smtClean="0"/>
              <a:t>Ajout des pages traduits au CHM.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776955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cap="none" dirty="0" smtClean="0"/>
              <a:t>Coopération SUD-SUD</a:t>
            </a:r>
            <a:endParaRPr lang="fr-FR" cap="non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2960" y="1338704"/>
            <a:ext cx="7520940" cy="3341773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fr-FR" sz="2400" dirty="0" smtClean="0"/>
              <a:t>Appui des CHM des pays Arabes : Yémen ; Soudan et Iraq.</a:t>
            </a:r>
          </a:p>
          <a:p>
            <a:pPr>
              <a:buFont typeface="Arial"/>
              <a:buChar char="•"/>
            </a:pPr>
            <a:r>
              <a:rPr lang="fr-FR" sz="2400" dirty="0" smtClean="0"/>
              <a:t>Assistance en ligne.</a:t>
            </a:r>
          </a:p>
          <a:p>
            <a:pPr>
              <a:buFont typeface="Arial"/>
              <a:buChar char="•"/>
            </a:pPr>
            <a:r>
              <a:rPr lang="fr-FR" sz="2400" dirty="0" smtClean="0"/>
              <a:t>Demande d’appui de la coopération Belge.</a:t>
            </a: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2677129" y="5423469"/>
            <a:ext cx="63839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Merci pour votre Attention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27965580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64</TotalTime>
  <Words>238</Words>
  <Application>Microsoft Macintosh PowerPoint</Application>
  <PresentationFormat>Présentation à l'écran (4:3)</PresentationFormat>
  <Paragraphs>25</Paragraphs>
  <Slides>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Angles</vt:lpstr>
      <vt:lpstr>Centre d’Echange d’Information du Maroc</vt:lpstr>
      <vt:lpstr>Objectifs de la stratégie du CHM  </vt:lpstr>
      <vt:lpstr>Amélioration du le contenu du CHM </vt:lpstr>
      <vt:lpstr>Création d’une base de donnée</vt:lpstr>
      <vt:lpstr>Développer la version arabe du CHM au même titre que celle en français</vt:lpstr>
      <vt:lpstr>Coopération SUD-SUD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Centre d’Echange d’Information du Maroc</dc:title>
  <dc:creator>Madbouhi</dc:creator>
  <cp:lastModifiedBy>Madbouhi</cp:lastModifiedBy>
  <cp:revision>11</cp:revision>
  <dcterms:created xsi:type="dcterms:W3CDTF">2014-05-06T07:36:44Z</dcterms:created>
  <dcterms:modified xsi:type="dcterms:W3CDTF">2014-05-06T14:20:26Z</dcterms:modified>
</cp:coreProperties>
</file>