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E2318-98E8-4698-97A9-F23C2590CD9C}" type="datetimeFigureOut">
              <a:rPr lang="fr-FR" smtClean="0"/>
              <a:pPr/>
              <a:t>11/03/2013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73EED-0D19-47A6-9005-7AF29CF6041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E2318-98E8-4698-97A9-F23C2590CD9C}" type="datetimeFigureOut">
              <a:rPr lang="fr-FR" smtClean="0"/>
              <a:pPr/>
              <a:t>11/03/2013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73EED-0D19-47A6-9005-7AF29CF6041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E2318-98E8-4698-97A9-F23C2590CD9C}" type="datetimeFigureOut">
              <a:rPr lang="fr-FR" smtClean="0"/>
              <a:pPr/>
              <a:t>11/03/2013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73EED-0D19-47A6-9005-7AF29CF6041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E2318-98E8-4698-97A9-F23C2590CD9C}" type="datetimeFigureOut">
              <a:rPr lang="fr-FR" smtClean="0"/>
              <a:pPr/>
              <a:t>11/03/2013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73EED-0D19-47A6-9005-7AF29CF6041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E2318-98E8-4698-97A9-F23C2590CD9C}" type="datetimeFigureOut">
              <a:rPr lang="fr-FR" smtClean="0"/>
              <a:pPr/>
              <a:t>11/03/2013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73EED-0D19-47A6-9005-7AF29CF6041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E2318-98E8-4698-97A9-F23C2590CD9C}" type="datetimeFigureOut">
              <a:rPr lang="fr-FR" smtClean="0"/>
              <a:pPr/>
              <a:t>11/03/2013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73EED-0D19-47A6-9005-7AF29CF6041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E2318-98E8-4698-97A9-F23C2590CD9C}" type="datetimeFigureOut">
              <a:rPr lang="fr-FR" smtClean="0"/>
              <a:pPr/>
              <a:t>11/03/2013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73EED-0D19-47A6-9005-7AF29CF6041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E2318-98E8-4698-97A9-F23C2590CD9C}" type="datetimeFigureOut">
              <a:rPr lang="fr-FR" smtClean="0"/>
              <a:pPr/>
              <a:t>11/03/2013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73EED-0D19-47A6-9005-7AF29CF6041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E2318-98E8-4698-97A9-F23C2590CD9C}" type="datetimeFigureOut">
              <a:rPr lang="fr-FR" smtClean="0"/>
              <a:pPr/>
              <a:t>11/03/2013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73EED-0D19-47A6-9005-7AF29CF6041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E2318-98E8-4698-97A9-F23C2590CD9C}" type="datetimeFigureOut">
              <a:rPr lang="fr-FR" smtClean="0"/>
              <a:pPr/>
              <a:t>11/03/2013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73EED-0D19-47A6-9005-7AF29CF6041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E2318-98E8-4698-97A9-F23C2590CD9C}" type="datetimeFigureOut">
              <a:rPr lang="fr-FR" smtClean="0"/>
              <a:pPr/>
              <a:t>11/03/2013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73EED-0D19-47A6-9005-7AF29CF6041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E2318-98E8-4698-97A9-F23C2590CD9C}" type="datetimeFigureOut">
              <a:rPr lang="fr-FR" smtClean="0"/>
              <a:pPr/>
              <a:t>11/03/2013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73EED-0D19-47A6-9005-7AF29CF6041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43608" y="1844824"/>
            <a:ext cx="7920880" cy="2232247"/>
          </a:xfrm>
        </p:spPr>
        <p:txBody>
          <a:bodyPr>
            <a:noAutofit/>
          </a:bodyPr>
          <a:lstStyle/>
          <a:p>
            <a:pPr algn="l"/>
            <a:r>
              <a:rPr lang="fr-FR" sz="2100" dirty="0" smtClean="0">
                <a:latin typeface="Arial" pitchFamily="34" charset="0"/>
                <a:cs typeface="Arial" pitchFamily="34" charset="0"/>
              </a:rPr>
              <a:t>Projet Niger </a:t>
            </a:r>
            <a:r>
              <a:rPr lang="fr-FR" sz="2100" dirty="0" err="1" smtClean="0">
                <a:latin typeface="Arial" pitchFamily="34" charset="0"/>
                <a:cs typeface="Arial" pitchFamily="34" charset="0"/>
              </a:rPr>
              <a:t>Fauna</a:t>
            </a:r>
            <a:r>
              <a:rPr lang="fr-FR" sz="2100" dirty="0" smtClean="0">
                <a:latin typeface="Arial" pitchFamily="34" charset="0"/>
                <a:cs typeface="Arial" pitchFamily="34" charset="0"/>
              </a:rPr>
              <a:t> Corridors</a:t>
            </a:r>
            <a:br>
              <a:rPr lang="fr-FR" sz="2100" dirty="0" smtClean="0">
                <a:latin typeface="Arial" pitchFamily="34" charset="0"/>
                <a:cs typeface="Arial" pitchFamily="34" charset="0"/>
              </a:rPr>
            </a:br>
            <a:r>
              <a:rPr lang="fr-FR" sz="2100" dirty="0" err="1" smtClean="0">
                <a:latin typeface="Arial" pitchFamily="34" charset="0"/>
                <a:cs typeface="Arial" pitchFamily="34" charset="0"/>
              </a:rPr>
              <a:t>Pojet</a:t>
            </a:r>
            <a:r>
              <a:rPr lang="fr-FR" sz="2100" dirty="0" smtClean="0">
                <a:latin typeface="Arial" pitchFamily="34" charset="0"/>
                <a:cs typeface="Arial" pitchFamily="34" charset="0"/>
              </a:rPr>
              <a:t> Antilope Sahélo Saharienne/ </a:t>
            </a:r>
            <a:r>
              <a:rPr lang="fr-FR" sz="2100" dirty="0" err="1" smtClean="0">
                <a:latin typeface="Arial" pitchFamily="34" charset="0"/>
                <a:cs typeface="Arial" pitchFamily="34" charset="0"/>
              </a:rPr>
              <a:t>Termit</a:t>
            </a:r>
            <a:r>
              <a:rPr lang="fr-FR" sz="2100" dirty="0" smtClean="0">
                <a:latin typeface="Arial" pitchFamily="34" charset="0"/>
                <a:cs typeface="Arial" pitchFamily="34" charset="0"/>
              </a:rPr>
              <a:t> Tin </a:t>
            </a:r>
            <a:r>
              <a:rPr lang="fr-FR" sz="2100" dirty="0" err="1" smtClean="0">
                <a:latin typeface="Arial" pitchFamily="34" charset="0"/>
                <a:cs typeface="Arial" pitchFamily="34" charset="0"/>
              </a:rPr>
              <a:t>Toumma</a:t>
            </a:r>
            <a:r>
              <a:rPr lang="fr-FR" sz="2100" dirty="0" smtClean="0">
                <a:latin typeface="Arial" pitchFamily="34" charset="0"/>
                <a:cs typeface="Arial" pitchFamily="34" charset="0"/>
              </a:rPr>
              <a:t>/ ONG SCF</a:t>
            </a:r>
            <a:br>
              <a:rPr lang="fr-FR" sz="2100" dirty="0" smtClean="0">
                <a:latin typeface="Arial" pitchFamily="34" charset="0"/>
                <a:cs typeface="Arial" pitchFamily="34" charset="0"/>
              </a:rPr>
            </a:br>
            <a:r>
              <a:rPr lang="fr-FR" sz="2100" dirty="0" smtClean="0">
                <a:latin typeface="Arial" pitchFamily="34" charset="0"/>
                <a:cs typeface="Arial" pitchFamily="34" charset="0"/>
              </a:rPr>
              <a:t>IRD Niger</a:t>
            </a:r>
            <a:br>
              <a:rPr lang="fr-FR" sz="2100" dirty="0" smtClean="0">
                <a:latin typeface="Arial" pitchFamily="34" charset="0"/>
                <a:cs typeface="Arial" pitchFamily="34" charset="0"/>
              </a:rPr>
            </a:br>
            <a:r>
              <a:rPr lang="fr-FR" sz="2100" dirty="0" smtClean="0">
                <a:latin typeface="Arial" pitchFamily="34" charset="0"/>
                <a:cs typeface="Arial" pitchFamily="34" charset="0"/>
              </a:rPr>
              <a:t>Universités (4)</a:t>
            </a:r>
            <a:br>
              <a:rPr lang="fr-FR" sz="2100" dirty="0" smtClean="0">
                <a:latin typeface="Arial" pitchFamily="34" charset="0"/>
                <a:cs typeface="Arial" pitchFamily="34" charset="0"/>
              </a:rPr>
            </a:br>
            <a:r>
              <a:rPr lang="fr-FR" sz="2100" dirty="0" smtClean="0">
                <a:latin typeface="Arial" pitchFamily="34" charset="0"/>
                <a:cs typeface="Arial" pitchFamily="34" charset="0"/>
              </a:rPr>
              <a:t>LASDEL (</a:t>
            </a:r>
            <a:r>
              <a:rPr lang="fr-FR" sz="2100" dirty="0">
                <a:latin typeface="Arial" pitchFamily="34" charset="0"/>
                <a:cs typeface="Arial" pitchFamily="34" charset="0"/>
              </a:rPr>
              <a:t>Laboratoire d'Etudes et de Recherche sur les Dynamiques Sociales et le Développement </a:t>
            </a:r>
            <a:r>
              <a:rPr lang="fr-FR" sz="2100" dirty="0" smtClean="0">
                <a:latin typeface="Arial" pitchFamily="34" charset="0"/>
                <a:cs typeface="Arial" pitchFamily="34" charset="0"/>
              </a:rPr>
              <a:t>Local) 2001</a:t>
            </a:r>
            <a:endParaRPr lang="fr-FR" sz="21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Image 1" descr="CNEDD Nouvea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77888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C:\Users\Mounjo\Desktop\JIB-2012\Logo-Plan-strategiqu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700" y="1481138"/>
            <a:ext cx="91757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8" y="5081588"/>
            <a:ext cx="971550" cy="177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ne.chm-cbd.net/portal_layout/left_logo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25850" y="0"/>
            <a:ext cx="14462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Mounjo\Desktop\left_logo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4604" y="44624"/>
            <a:ext cx="723900" cy="109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4</Words>
  <Application>Microsoft Office PowerPoint</Application>
  <PresentationFormat>Affichage à l'écran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Projet Niger Fauna Corridors Pojet Antilope Sahélo Saharienne/ Termit Tin Toumma/ ONG SCF IRD Niger Universités (4) LASDEL (Laboratoire d'Etudes et de Recherche sur les Dynamiques Sociales et le Développement Local) 2001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 Niger Fauna Corridors Pojet Antilope Sahélo Saharienne/ Termit Tin Toumma/ ONG SCF IRD Niger Universités (4) LASDEL (Laboratoire d'Etudes et de Recherche sur les Dynamiques Sociales et le Développement Local) 2001</dc:title>
  <dc:creator>Mounjo</dc:creator>
  <cp:lastModifiedBy>Mounjo</cp:lastModifiedBy>
  <cp:revision>4</cp:revision>
  <dcterms:created xsi:type="dcterms:W3CDTF">2013-03-11T00:11:16Z</dcterms:created>
  <dcterms:modified xsi:type="dcterms:W3CDTF">2013-03-11T00:32:31Z</dcterms:modified>
</cp:coreProperties>
</file>