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8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36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95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6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61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40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74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88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318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6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B1390-09B1-47FA-AE98-FDEF43493076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22255-5BD7-41F2-A14B-B1E9F63B81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77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b="1" dirty="0" smtClean="0"/>
              <a:t>Current status of Rwanda CHM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accent6">
                    <a:lumMod val="50000"/>
                  </a:schemeClr>
                </a:solidFill>
              </a:rPr>
              <a:t>March 2015</a:t>
            </a:r>
            <a:endParaRPr lang="en-US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45888"/>
            <a:ext cx="9144000" cy="10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19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6657304" cy="1622896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838200" y="2794715"/>
            <a:ext cx="8859592" cy="3544644"/>
          </a:xfrm>
        </p:spPr>
        <p:txBody>
          <a:bodyPr/>
          <a:lstStyle/>
          <a:p>
            <a:r>
              <a:rPr lang="en-US" dirty="0" smtClean="0"/>
              <a:t>Under Rwanda Environment Management Authority (REMA being the FP for all MEAs)</a:t>
            </a:r>
          </a:p>
          <a:p>
            <a:r>
              <a:rPr lang="en-US" dirty="0" smtClean="0"/>
              <a:t>CBD and CMS involved in Rwanda CHM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27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/>
              <a:t>Rwanda CHM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13812"/>
          </a:xfrm>
        </p:spPr>
        <p:txBody>
          <a:bodyPr/>
          <a:lstStyle/>
          <a:p>
            <a:r>
              <a:rPr lang="en-US" sz="4000" dirty="0" smtClean="0"/>
              <a:t>Capacity building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600" dirty="0" smtClean="0"/>
              <a:t>Identification of key institutions that are likely to contribute to the CHM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600" dirty="0" smtClean="0"/>
              <a:t>A five day training of contributors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3600" dirty="0" smtClean="0"/>
              <a:t>Data collected during Jan-Feb 2015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37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31" y="605307"/>
            <a:ext cx="11979062" cy="5525037"/>
          </a:xfrm>
        </p:spPr>
      </p:pic>
    </p:spTree>
    <p:extLst>
      <p:ext uri="{BB962C8B-B14F-4D97-AF65-F5344CB8AC3E}">
        <p14:creationId xmlns:p14="http://schemas.microsoft.com/office/powerpoint/2010/main" val="380184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89" y="215108"/>
            <a:ext cx="8706118" cy="6523691"/>
          </a:xfrm>
        </p:spPr>
      </p:pic>
    </p:spTree>
    <p:extLst>
      <p:ext uri="{BB962C8B-B14F-4D97-AF65-F5344CB8AC3E}">
        <p14:creationId xmlns:p14="http://schemas.microsoft.com/office/powerpoint/2010/main" val="40774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b="1" dirty="0" smtClean="0"/>
              <a:t>What next…..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March – April 2015 : updating the website with collected info and documentation  </a:t>
            </a:r>
          </a:p>
          <a:p>
            <a:r>
              <a:rPr lang="en-US" dirty="0" smtClean="0"/>
              <a:t>Meeting with partner (contributors) institutions: 26-27/3/2015</a:t>
            </a:r>
          </a:p>
          <a:p>
            <a:r>
              <a:rPr lang="en-US" dirty="0" smtClean="0"/>
              <a:t>Outreach </a:t>
            </a:r>
            <a:r>
              <a:rPr lang="en-US" dirty="0" err="1" smtClean="0"/>
              <a:t>programme</a:t>
            </a:r>
            <a:r>
              <a:rPr lang="en-US" dirty="0" smtClean="0"/>
              <a:t> (</a:t>
            </a:r>
            <a:r>
              <a:rPr lang="en-US" dirty="0" err="1" smtClean="0"/>
              <a:t>e.g</a:t>
            </a:r>
            <a:r>
              <a:rPr lang="en-US" dirty="0" smtClean="0"/>
              <a:t> Conservation Forum)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28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r>
              <a:rPr lang="en-US" dirty="0" smtClean="0"/>
              <a:t>Challenges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sharing </a:t>
            </a:r>
          </a:p>
          <a:p>
            <a:r>
              <a:rPr lang="en-US" dirty="0" smtClean="0"/>
              <a:t>Personnel &amp; commitment</a:t>
            </a:r>
          </a:p>
          <a:p>
            <a:r>
              <a:rPr lang="en-US" dirty="0" smtClean="0"/>
              <a:t>People are not aware of the CHM (need to put in place some strategies)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1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/>
          <a:lstStyle/>
          <a:p>
            <a:pPr algn="ctr"/>
            <a:r>
              <a:rPr lang="en-US" b="1" dirty="0" smtClean="0"/>
              <a:t>MURAKOZE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799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110</Words>
  <Application>Microsoft Office PowerPoint</Application>
  <PresentationFormat>Widescreen</PresentationFormat>
  <Paragraphs>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Current status of Rwanda CHM</vt:lpstr>
      <vt:lpstr>PowerPoint Presentation</vt:lpstr>
      <vt:lpstr>Rwanda CHM</vt:lpstr>
      <vt:lpstr>PowerPoint Presentation</vt:lpstr>
      <vt:lpstr>PowerPoint Presentation</vt:lpstr>
      <vt:lpstr>What next…..</vt:lpstr>
      <vt:lpstr>Challenges </vt:lpstr>
      <vt:lpstr>MURAKOZE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Rwanda CHM</dc:title>
  <dc:creator>DJUMA</dc:creator>
  <cp:lastModifiedBy>DJUMA</cp:lastModifiedBy>
  <cp:revision>6</cp:revision>
  <dcterms:created xsi:type="dcterms:W3CDTF">2015-03-09T07:53:39Z</dcterms:created>
  <dcterms:modified xsi:type="dcterms:W3CDTF">2015-03-09T08:32:52Z</dcterms:modified>
</cp:coreProperties>
</file>