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4" r:id="rId4"/>
    <p:sldId id="258" r:id="rId5"/>
    <p:sldId id="259" r:id="rId6"/>
    <p:sldId id="260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0466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3168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0407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5392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59247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88467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9444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70608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6274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2855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16866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C0DEF-6313-4FD2-9DC9-C1E498D814A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72F539-2A14-4421-9D5D-86C83E5665A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90908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just"/>
            <a:r>
              <a:rPr lang="en-US" sz="3200" dirty="0" smtClean="0"/>
              <a:t>Building National Capacity for Biodiversity Information Management for Liberia’s CHM</a:t>
            </a:r>
            <a:endParaRPr lang="en-US" sz="3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</a:t>
            </a:r>
          </a:p>
          <a:p>
            <a:r>
              <a:rPr lang="en-US" dirty="0" smtClean="0"/>
              <a:t>J. S. Datuama Cammue</a:t>
            </a:r>
          </a:p>
          <a:p>
            <a:r>
              <a:rPr lang="en-US" dirty="0" smtClean="0"/>
              <a:t>Focal Point CHM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00213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CHM set up in 2011 as the hub  biodiversity information management under the implementation strategy of the NBSAP</a:t>
            </a:r>
          </a:p>
          <a:p>
            <a:r>
              <a:rPr lang="en-US" dirty="0" smtClean="0"/>
              <a:t>Website was set up and 16 national cadres, editors and administrators trained</a:t>
            </a:r>
          </a:p>
          <a:p>
            <a:r>
              <a:rPr lang="en-US" dirty="0" smtClean="0"/>
              <a:t>Training done by  the Belgium Institute of Natural Sciences 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57830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Institutional Arrangement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EPA in charge of  MEAs operation;</a:t>
            </a:r>
          </a:p>
          <a:p>
            <a:r>
              <a:rPr lang="en-US" sz="2400" dirty="0" smtClean="0"/>
              <a:t>The  CBD Coordination unit  within Division of MEAs responsible  for  CHM ;</a:t>
            </a:r>
          </a:p>
          <a:p>
            <a:r>
              <a:rPr lang="en-US" sz="2400" dirty="0" smtClean="0"/>
              <a:t>CHM focal point working with national cadres responsible to run the CHM;</a:t>
            </a:r>
          </a:p>
          <a:p>
            <a:r>
              <a:rPr lang="en-US" sz="2400" dirty="0" smtClean="0"/>
              <a:t>The CHM focal point report to the national focal point –CBD;</a:t>
            </a:r>
          </a:p>
          <a:p>
            <a:r>
              <a:rPr lang="en-US" sz="2400" dirty="0" smtClean="0"/>
              <a:t>CBD focal point coordinates  through  the  MEAs Coordinator   and the office of the Executive Director of the EPA is over all head;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80104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 OF CHM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CHM got  on a good note and  later faced  challenges ( slowing down  operation);</a:t>
            </a:r>
          </a:p>
          <a:p>
            <a:r>
              <a:rPr lang="en-US" dirty="0" smtClean="0"/>
              <a:t>The annexation of the web to the central EPA system. </a:t>
            </a:r>
          </a:p>
          <a:p>
            <a:r>
              <a:rPr lang="en-US" dirty="0" smtClean="0"/>
              <a:t>Funding was the real cause (slow down)</a:t>
            </a:r>
          </a:p>
          <a:p>
            <a:r>
              <a:rPr lang="en-US" dirty="0" smtClean="0"/>
              <a:t>Operation went in active because stakeholders do not have access to the web;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13610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2011-2020 programmes of Action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Liberia has revised its NBSAP;</a:t>
            </a:r>
          </a:p>
          <a:p>
            <a:r>
              <a:rPr lang="en-US" dirty="0" smtClean="0"/>
              <a:t>Communication and resource mobilization strategy and financial mechanism are integral part of the new programmes which were lacking in the first NBSAP;</a:t>
            </a:r>
          </a:p>
          <a:p>
            <a:r>
              <a:rPr lang="en-US" dirty="0" smtClean="0"/>
              <a:t>The CHM is the nerve center of  biodiversity information management under the National strategic plan for 2011-2025;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23633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Biodiversity Information management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A comprehensive communication strategy  built  around the CHM;</a:t>
            </a:r>
          </a:p>
          <a:p>
            <a:r>
              <a:rPr lang="en-US" sz="2400" dirty="0" smtClean="0"/>
              <a:t>financial and resource mobilization defining how to go exist;</a:t>
            </a:r>
          </a:p>
          <a:p>
            <a:r>
              <a:rPr lang="en-US" sz="2400" dirty="0" smtClean="0"/>
              <a:t>Biodiversity related  institutions  are  obliged  to support the web through budgetary allocations;</a:t>
            </a:r>
          </a:p>
          <a:p>
            <a:r>
              <a:rPr lang="en-US" sz="2400" dirty="0" smtClean="0"/>
              <a:t>Our initial  challenge is putting into action the communication strategy which the CHM is the hub ;</a:t>
            </a:r>
          </a:p>
          <a:p>
            <a:r>
              <a:rPr lang="en-US" sz="2400" dirty="0" smtClean="0"/>
              <a:t>Making  CHM full time is  immediate priority;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55750719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Over-coming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Resolving  financial resources needed;</a:t>
            </a:r>
          </a:p>
          <a:p>
            <a:r>
              <a:rPr lang="en-US" dirty="0" smtClean="0"/>
              <a:t>partnership/exchange of personnel countries with success story like French speaking Africa is one way;</a:t>
            </a:r>
          </a:p>
          <a:p>
            <a:r>
              <a:rPr lang="en-US" dirty="0" smtClean="0"/>
              <a:t>This will help  overcome problem and promote sustained  biodiversity information management  through the CHM;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650964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Sustaining the CHM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see the Belgium Technical Cooperation assistance programme as an asset;</a:t>
            </a:r>
          </a:p>
          <a:p>
            <a:r>
              <a:rPr lang="en-US" dirty="0" smtClean="0"/>
              <a:t>Our participation in this forum is therefore  treated as very important </a:t>
            </a:r>
            <a:r>
              <a:rPr lang="en-US" smtClean="0"/>
              <a:t>in  the process </a:t>
            </a:r>
            <a:r>
              <a:rPr lang="en-US" dirty="0" smtClean="0"/>
              <a:t>and we went at great length to ensure </a:t>
            </a:r>
            <a:r>
              <a:rPr lang="en-US" smtClean="0"/>
              <a:t>our participation here.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56085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592762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-152400" y="-1676400"/>
            <a:ext cx="9296400" cy="7162800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sz="4000" dirty="0"/>
              <a:t> </a:t>
            </a:r>
            <a:endParaRPr lang="en-US" sz="4000" dirty="0" smtClean="0"/>
          </a:p>
          <a:p>
            <a:endParaRPr lang="en-US" sz="4000" dirty="0"/>
          </a:p>
          <a:p>
            <a:pPr marL="0" indent="0">
              <a:buNone/>
            </a:pPr>
            <a:r>
              <a:rPr lang="en-US" sz="4000" dirty="0" smtClean="0"/>
              <a:t>       </a:t>
            </a:r>
          </a:p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r>
              <a:rPr lang="en-US" sz="4000" dirty="0" smtClean="0"/>
              <a:t>                  THANK  YOU  FOR  LISTENING </a:t>
            </a:r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 smtClean="0"/>
          </a:p>
          <a:p>
            <a:pPr marL="0" indent="0">
              <a:buNone/>
            </a:pPr>
            <a:endParaRPr lang="en-US" sz="4000" dirty="0"/>
          </a:p>
          <a:p>
            <a:pPr marL="0" indent="0">
              <a:buNone/>
            </a:pPr>
            <a:endParaRPr lang="en-US" sz="4000" dirty="0" smtClean="0"/>
          </a:p>
          <a:p>
            <a:endParaRPr lang="en-US" sz="4000" dirty="0" smtClean="0"/>
          </a:p>
          <a:p>
            <a:endParaRPr lang="en-US" sz="4000" dirty="0"/>
          </a:p>
          <a:p>
            <a:endParaRPr lang="en-US" sz="4000" dirty="0" smtClean="0"/>
          </a:p>
          <a:p>
            <a:endParaRPr lang="en-US" sz="4000" dirty="0" smtClean="0"/>
          </a:p>
          <a:p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8493708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110</TotalTime>
  <Words>381</Words>
  <Application>Microsoft Office PowerPoint</Application>
  <PresentationFormat>On-screen Show (4:3)</PresentationFormat>
  <Paragraphs>65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Building National Capacity for Biodiversity Information Management for Liberia’s CHM</vt:lpstr>
      <vt:lpstr>Background</vt:lpstr>
      <vt:lpstr>Institutional Arrangement</vt:lpstr>
      <vt:lpstr>OPERATION OF CHM</vt:lpstr>
      <vt:lpstr>2011-2020 programmes of Action</vt:lpstr>
      <vt:lpstr>Biodiversity Information management</vt:lpstr>
      <vt:lpstr>Over-coming </vt:lpstr>
      <vt:lpstr>Sustaining the CHM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Building National Capacity for Biodiversity Information Management for Liberia’s CHM</dc:title>
  <dc:creator>pillar2007</dc:creator>
  <cp:lastModifiedBy>pillar2007</cp:lastModifiedBy>
  <cp:revision>22</cp:revision>
  <dcterms:created xsi:type="dcterms:W3CDTF">2015-03-09T14:22:01Z</dcterms:created>
  <dcterms:modified xsi:type="dcterms:W3CDTF">2015-03-09T16:12:34Z</dcterms:modified>
</cp:coreProperties>
</file>

<file path=docProps/thumbnail.jpeg>
</file>